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7C90C-DD43-45B7-9ADE-2458CA9A2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0FFD5-30DB-481F-8523-0EB56E05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712D0-B54E-4B02-A444-0ED75F92C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AC660-25FC-4049-A551-CE48717A3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D9409-303E-421A-AFFF-E261EF94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BEE3B-C3EA-411D-9572-837D5C826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AEEE2F-2174-4D52-AB8D-88F940C5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42ECF-3A19-4762-8AC9-CE05933D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605D9-E49F-4592-B2E8-FF7C3168C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248F-27C8-4E82-A507-263693B86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058BF-4AA1-439F-9016-FB16F8207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36130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如何进行有效的市场细分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25" r="246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50" r="323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市场细分是根据消费者的需求、购买行为和习惯等因素，将整体市场划分为若干个具有共同特征的子市场的过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帮助企业更好地了解不同消费者的需求和行为，从而制定更有效的营销策略，提高市场占有率和竞争力。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77" r="247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71" r="1117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792" r="15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58" r="148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细分市场的特征和规模应可衡量，以便企业评估潜在的市场机会和需求。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企业应具备进入细分市场的资源和能力，能够有效地推广和销售产品或服务。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细分市场的规模应足够大，能够为企业带来足够的商业机会和利润。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细分市场应相对稳定，以便企业制定长期的市场策略和投资计划。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可衡量性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可进入性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足量性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帮助企业更好地了解消费者需求：通过市场细分，企业可以深入了解不同消费者的需求和行为，从而更好地满足他们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的需求。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提高市场占有率和竞争力：通过市场细分，企业可以找到自己的优势和机会，制定针对性的营销策略，提高市场占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有率和竞争力。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发现新的商业机会：市场细分可以帮助企业发现新的商业机会和潜在市场，从而拓展业务范围和增加销售额。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优化资源配置：通过市场细分，企业可以更加合理地配置资源，提高效率和降低成本。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地理细分是根据地理位置对市场进行划分的方法。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根据消费者所处的地理位置，将市场划分为不同的区域，如国家、地区、城市、乡村等。这种细分方法有助于企业了解不同地区的消费者需求和偏好，从而制定针对性的营销策略。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人口统计细分是根据人口统计特征对市场进行划分的方法。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根据消费者的年龄、性别、婚姻状况、家庭规模、收入水平等人口统计特征，将市场划分为不同的群体。这种细分方法有助于企业了解不同群体的消费者需求和偏好，从而制定针对性的营销策略。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人口统计细分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心理细分是根据消费者心理特征对市场进行划分的方法。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根据消费者的生活方式、价值观、兴趣爱好等心理特征，将市场划分为不同的群体。这种细分方法有助于企业了解不同群体的消费者需求和偏好，从而制定针对性的营销策略。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行为细分是根据消费者购买行为对市场进行划分的方法。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根据消费者的购买历史、购买频率、购买偏好等行为特征，将市场划分为不同的群体。这种细分方法有助于企业了解不同群体的消费者需求和偏好，从而制定针对性的营销策略。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行为细分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https://d.book118.com/338136130025006035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2024-09-13T21:10:12.484</cp:lastPrinted>
  <dcterms:created xsi:type="dcterms:W3CDTF">2024-09-13T13:10:12Z</dcterms:created>
  <dcterms:modified xsi:type="dcterms:W3CDTF">2024-09-13T13:10:14Z</dcterms:modified>
</cp:coreProperties>
</file>