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3D6D4-8150-428E-85C5-2283DCB9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21C2A-9A2C-4F9F-B197-D4027A62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6A866-1299-46A9-91D4-9946C4ED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3C4C5-004F-4F2D-8A0B-F66422D9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AD1B7-6C42-4C38-9CFB-0C247EE5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CAFC8-B904-493B-9C97-1A8548B6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A1A3C-CF6A-45D0-8F26-5AA53E4B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6C1A1-2CE3-4014-A5C2-B7678658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41A98-1A6A-42D4-B412-148A68CB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4812-4EF6-427A-952E-B49F845B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7FC0F-86AC-4730-9FFD-9709D54C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0067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第10章库存管理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库存优化技术与实践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中所处的状态可分为原材料库存、在制品库存和产成品库存；按库存目的可分为周转库存、安全库存、调节库存和在途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库存管理需要遵循一些基本原则，包括以销定产、以产定购；最低库存和最高库存控制；安全库存设定；定期盘点和循环盘点相结合；ABC分类管理等。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包括物料主数据、供应商主数据、仓库主数据等的基础信息管理。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库存管理系统架构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根据销售预测、订单等信息，制定物料需求计划。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需求计划管理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根据物料需求计划，制定采购计划并执行采购操作。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包括入库管理、出库管理、移库管理、盘点管理等。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包括库存查询、安全库存管理、库存优化等。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提供各类报表和数据分析功能，支持决策制定。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报表与分析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品种少、占用资金多、采购较难，应进行重点管理。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根据库存物品的价值、重要性等因素，将其分为A、B、C三类，分别采取不同的管理措施。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品种和占用资金处于中等水平，可进行一般管理。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品种繁多、占用资金较少、采购容易，可进行简化管理。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ABC分类法定义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B类物品特征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A类物品特征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C类物品特征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当库存量下降到预定的最低库存量（订货点）时，按规定数量（一般以经济批量EOQ为标准）进行订货补充的一种库存管理方式。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定量订货模型原理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根据历史数据或经验判断，设定一个库存量的临界点作为订货点。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一般采用经济批量模型（EOQ模型）来确定最优的订货批量。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订货批量确定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定期订货模型原理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按预先确定的订货间隔期间进行订货补充的一种库存管理方式。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最高库存量与最低库存量设定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在订货周期内，设定最高库存量和最低库存量作为库存控制的上下限。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订货周期确定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根据物品的需求和补货提前期等因素，设定一个合理的订货周期。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库存控制策略选择依据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根据企业的实际情况和需求，综合考虑物品特性、管理成本、服务水平等因素，选择最合适的库存控制策略。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ABC分类法与定量订货模型比较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ABC分类法更注重对重点物品的管理，而定量订货模型则通过设定订货点和订货批量实现自动化补货。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定期订货模型适用场景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适用于需求稳定、可预测且补货提前期固定的物品。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库存优化技术与实践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零库存理念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精确需求预测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高效物流体系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零库存理念及实现途径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通过精确的需求预测、高效的物流体系和实时的库存管理，实现库存最小化，降低库存成本和风险。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优化采购、生产和配送流程，缩短交货周期，减少在途库存和等待时间。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利用历史数据、市场分析和先进的预测技术，准确预测未来需求，为库存计划提供可靠依据。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采用先进的库存管理系统，实时监控库存状态，确保库存信息的准确性和及时性。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一种追求无浪费、高效率的生产方式，通过精确的计划和控制，实现生产过程中的零库存。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JIT生产方式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需求拉动式生产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精益供应链管理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看板管理系统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根据实际需求进行生产，避免过量生产和库存积压。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与供应商建立紧密合作关系，实现供应链协同和库存优化。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通过看板传递生产和库存信息，实现生产和库存的可视化管理和控制。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设立专门工作小组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负责VMI项目的实施和推进。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VMI模式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一种由供应商管理用户库存的模式，通过信息共享和协同计划，降低整体库存水平和成本。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建立合作框架协议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明确双方责任、权利和利益分配。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信息共享平台搭建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建立实时、准确的信息共享平台，确保双方信息的透明度和一致性。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协同计划制定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根据实际需求和市场变化，共同制定和调整生产和采购计划。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VMI供应商管理库存模式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https://d.book118.com/338140067034006032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2024-09-09T14:37:15.519</cp:lastPrinted>
  <dcterms:created xsi:type="dcterms:W3CDTF">2024-09-09T06:37:15Z</dcterms:created>
  <dcterms:modified xsi:type="dcterms:W3CDTF">2024-09-09T06:37:17Z</dcterms:modified>
</cp:coreProperties>
</file>