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BF9F8-C466-471E-B4C4-D2BFFC3C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8E7DA-E7E9-4E95-90B2-2C32D9B8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23688-3D77-4C07-AC47-77A4F586A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A4ECE-CB97-4D06-B8F4-99222573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02B4E-CB78-4645-9035-DAA92DE5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ACD624-E5F2-4BCC-8284-56A2A93C9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B9885-5C41-41E9-AD08-36F8CE40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957C6-5002-4A3D-8164-CF7A3C8C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A202B-E11E-47F6-97CE-104E9B94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3FE52-981B-4BCF-A995-CFA21C79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5D498-B2C7-44A0-B018-82B1291D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1024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市场调研与咨询行业的市场定价与利润优化培训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利润优化途径与措施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案例分析：成功企业定价与利润优化实践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194" b="251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782" b="11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市场调研与咨询行业近年来保持稳定增长，市场规模不断扩大，预计未来几年将持续增长。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服务类型多样化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市场调研与咨询服务涵盖多个领域，包括市场研究、数据分析、战略规划等，服务类型日益多样化。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随着互联网和大数据技术的不断发展，市场调研与咨询行业正朝着数字化、智能化的方向发展。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客户对市场调研与咨询服务的需求日益复杂，要求更高的专业性和定制化程度。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市场调研与咨询行业竞争激烈，国内外大型咨询公司和专业市场调研机构占据主导地位，同时也有众多中小型机构参与竞争。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随着市场竞争的加剧，行业整合趋势日益明显，大型机构通过并购等方式扩大市场份额。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数据资源与技术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机构拥有庞大的数据资源，运用先进的数据分析技术和工具，能够深入挖掘市场信息和客户需求。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专业能力与经验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市场调研与咨询机构具备专业的市场研究和分析能力，以及丰富的行业经验，能够为客户提供高质量的咨询服务。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机构能够根据客户的具体需求，提供定制化的市场调研和咨询服务，满足客户的个性化需求。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行业核心能力及优势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19" r="311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实现市场份额最大化、利润最大化、品牌形象塑造等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成本导向、需求导向、竞争导向、价值导向等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常见定价方法及应用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在成本基础上加上一定比例的利润来制定价格，适用于成本相对稳定、市场需求波动不大的产品。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根据市场需求和消费者心理来制定价格，适用于市场需求波动大、消费者价格敏感度高的产品。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根据竞争对手的价格来制定价格，适用于市场竞争激烈、产品同质化严重的行业。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根据产品提供的价值和消费者认知来制定价格，适用于创新性强、品牌价值高的产品。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根据市场变化、竞争对手动态和消费者反馈，及时调整价格策略，以保持竞争优势和实现利润最大化。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价格促销策略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价格与品牌定位的匹配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通过数据分析、市场调研和消费者行为研究，不断优化价格结构，提高产品价格竞争力和利润空间。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合理运用价格促销手段，如折扣、优惠券、满减等，以吸引消费者眼球，提高销售额和市场份额。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确保产品价格与品牌定位相符，避免价格过高或过低对品牌形象造成负面影响。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利润优化途径与措施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https://d.book118.com/338141024142006041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2024-09-20T21:05:26.830</cp:lastPrinted>
  <dcterms:created xsi:type="dcterms:W3CDTF">2024-09-20T13:05:26Z</dcterms:created>
  <dcterms:modified xsi:type="dcterms:W3CDTF">2024-09-20T13:05:28Z</dcterms:modified>
</cp:coreProperties>
</file>