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C28AE-898F-4A09-B81A-C1E13ADD5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9BE98-24BD-4FA8-BF1D-E9BD870AC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61E28-8C27-491B-91D6-A5C46F706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78D8A-1539-4BE8-87CB-BAD7F2B56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1B8765-6B92-4FA6-860E-2C49DA7A4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53F170-138E-4A96-A14E-948A99EAB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38AC8-A6EB-4CBA-8B72-4A3DBF410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6CB53-5631-4576-9605-5903D5A65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7F8F6-8F06-435C-88FA-B086AF3E9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B4F0E-0F2F-40D3-BDE8-1B1204F41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60B77-EFE0-4856-9A14-FC89BFD00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41036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化学23《分子的性质》课件新人教版-选修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分子的基本性质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分子的键合性质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分子的反应性质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分子的光谱性质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分子的电子结构性质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分子的基本性质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98" r="312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分子是由原子组成的，其质量等于组成分子的原子的质量的总和。例如，氧气的分子质量是两个氧原子的质量的总和。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分子体积是分子所占据的空间大小。在标准状态下，气体分子的体积约为$4 times 10^{- 10}m^{3}$。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分子体积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分子的质量与体积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分子具有不同的形状，如直线形、V形、三角形等。分子的形状取决于其组成原子的排列方式。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分子中正负电荷中心不重合时，该分子具有极性。分子的极性会影响分子之间的相互作用，如溶解度、吸附性等。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分子的形状与极性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分子形状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分子中的原子或分子的运动形式之一，表现为原子或分子的快速往复运动。分子的振动频率和振幅会影响分子的物理性质和化学性质。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分子振动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分子中的原子或分子的运动形式之一，表现为原子或分子的相对位置的改变。分子的转动会影响分子的对称性和空间排列方式。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分子转动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分子的振动与转动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分子的键合性质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共价键是原子间通过共享电子形成的化学键，通常存在于非金属元素之间。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共价键的形成是由于两个原子轨道重叠，电子云密度增加，形成稳定的电子对。共价键具有方向性和饱和性，其强度取决于电子云的密度和重叠程度。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56" r="17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共价键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离子键是正负离子之间通过静电引力形成的化学键，通常存在于金属元素和非金属元素之间。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离子键的形成是由于电子的转移，使原子成为正负离子。离子键具有方向性和饱和性，其强度取决于离子的电荷和半径。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离子键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金属键是金属原子之间通过自由电子形成的化学键，其特点是金属原子共享自由电子。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金属键的形成是由于金属原子外层电子的流动性，使金属原子之间形成电子共享。金属键具有方向性和饱和性，其强度取决于金属原子的半径和电荷。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分子间作用力是分子之间的相互作用力，而氢键是分子间作用力的一种特殊形式，由氢原子与电负性较强的原子之间的相互作用形成。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分子间作用力包括范德华力、诱导力和色散力等，它们对分子聚集和分子物理性质有重要影响。氢键具有方向性和饱和性，其强度取决于参与氢键的原子和分子的性质。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分子间作用力与氢键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分子的反应性质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https://d.book118.com/338141036070006035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2024-09-14T08:53:11.466</cp:lastPrinted>
  <dcterms:created xsi:type="dcterms:W3CDTF">2024-09-14T00:53:11Z</dcterms:created>
  <dcterms:modified xsi:type="dcterms:W3CDTF">2024-09-14T00:53:13Z</dcterms:modified>
</cp:coreProperties>
</file>