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3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A4D2D-51CA-4BD6-A818-8D6344773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7D650-A676-485B-AE11-CE2DDB80E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35E59-1468-4473-97A3-7B059D3CC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35A4F-F60F-4B0D-8732-4F4236AD0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CAE1A-1876-44D4-95F1-515B6205C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B3638-1601-43AB-98F3-E38F548D4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5A0A98-9ACB-4A68-97C2-2F39641F9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D8301-5262-4D45-A92D-C9B600FE0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232A6-A67C-429A-A791-74F84CA70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796EE-4A75-4EE8-B055-478C14E3E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97A58-F7AD-4F7D-8B36-67CABC7EA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8.xml" /><Relationship Id="rId11" Type="http://schemas.openxmlformats.org/officeDocument/2006/relationships/tags" Target="../tags/tag739.xml" /><Relationship Id="rId12" Type="http://schemas.openxmlformats.org/officeDocument/2006/relationships/tags" Target="../tags/tag740.xml" /><Relationship Id="rId13" Type="http://schemas.openxmlformats.org/officeDocument/2006/relationships/tags" Target="../tags/tag741.xml" /><Relationship Id="rId14" Type="http://schemas.openxmlformats.org/officeDocument/2006/relationships/tags" Target="../tags/tag742.xml" /><Relationship Id="rId15" Type="http://schemas.openxmlformats.org/officeDocument/2006/relationships/tags" Target="../tags/tag743.xml" /><Relationship Id="rId16" Type="http://schemas.openxmlformats.org/officeDocument/2006/relationships/tags" Target="../tags/tag744.xml" /><Relationship Id="rId17" Type="http://schemas.openxmlformats.org/officeDocument/2006/relationships/tags" Target="../tags/tag745.xml" /><Relationship Id="rId18" Type="http://schemas.openxmlformats.org/officeDocument/2006/relationships/tags" Target="../tags/tag746.xml" /><Relationship Id="rId19" Type="http://schemas.openxmlformats.org/officeDocument/2006/relationships/tags" Target="../tags/tag747.xml" /><Relationship Id="rId2" Type="http://schemas.openxmlformats.org/officeDocument/2006/relationships/tags" Target="../tags/tag730.xml" /><Relationship Id="rId3" Type="http://schemas.openxmlformats.org/officeDocument/2006/relationships/tags" Target="../tags/tag731.xml" /><Relationship Id="rId4" Type="http://schemas.openxmlformats.org/officeDocument/2006/relationships/tags" Target="../tags/tag732.xml" /><Relationship Id="rId5" Type="http://schemas.openxmlformats.org/officeDocument/2006/relationships/tags" Target="../tags/tag733.xml" /><Relationship Id="rId6" Type="http://schemas.openxmlformats.org/officeDocument/2006/relationships/tags" Target="../tags/tag734.xml" /><Relationship Id="rId7" Type="http://schemas.openxmlformats.org/officeDocument/2006/relationships/tags" Target="../tags/tag735.xml" /><Relationship Id="rId8" Type="http://schemas.openxmlformats.org/officeDocument/2006/relationships/tags" Target="../tags/tag736.xml" /><Relationship Id="rId9" Type="http://schemas.openxmlformats.org/officeDocument/2006/relationships/tags" Target="../tags/tag7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6.xml" /><Relationship Id="rId11" Type="http://schemas.openxmlformats.org/officeDocument/2006/relationships/tags" Target="../tags/tag757.xml" /><Relationship Id="rId12" Type="http://schemas.openxmlformats.org/officeDocument/2006/relationships/tags" Target="../tags/tag758.xml" /><Relationship Id="rId13" Type="http://schemas.openxmlformats.org/officeDocument/2006/relationships/tags" Target="../tags/tag759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Relationship Id="rId6" Type="http://schemas.openxmlformats.org/officeDocument/2006/relationships/tags" Target="../tags/tag752.xml" /><Relationship Id="rId7" Type="http://schemas.openxmlformats.org/officeDocument/2006/relationships/tags" Target="../tags/tag753.xml" /><Relationship Id="rId8" Type="http://schemas.openxmlformats.org/officeDocument/2006/relationships/tags" Target="../tags/tag754.xml" /><Relationship Id="rId9" Type="http://schemas.openxmlformats.org/officeDocument/2006/relationships/tags" Target="../tags/tag7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8.xml" /><Relationship Id="rId11" Type="http://schemas.openxmlformats.org/officeDocument/2006/relationships/tags" Target="../tags/tag769.xml" /><Relationship Id="rId12" Type="http://schemas.openxmlformats.org/officeDocument/2006/relationships/tags" Target="../tags/tag770.xml" /><Relationship Id="rId13" Type="http://schemas.openxmlformats.org/officeDocument/2006/relationships/tags" Target="../tags/tag771.xml" /><Relationship Id="rId2" Type="http://schemas.openxmlformats.org/officeDocument/2006/relationships/tags" Target="../tags/tag760.xml" /><Relationship Id="rId3" Type="http://schemas.openxmlformats.org/officeDocument/2006/relationships/tags" Target="../tags/tag761.xml" /><Relationship Id="rId4" Type="http://schemas.openxmlformats.org/officeDocument/2006/relationships/tags" Target="../tags/tag762.xml" /><Relationship Id="rId5" Type="http://schemas.openxmlformats.org/officeDocument/2006/relationships/tags" Target="../tags/tag763.xml" /><Relationship Id="rId6" Type="http://schemas.openxmlformats.org/officeDocument/2006/relationships/tags" Target="../tags/tag764.xml" /><Relationship Id="rId7" Type="http://schemas.openxmlformats.org/officeDocument/2006/relationships/tags" Target="../tags/tag765.xml" /><Relationship Id="rId8" Type="http://schemas.openxmlformats.org/officeDocument/2006/relationships/tags" Target="../tags/tag766.xml" /><Relationship Id="rId9" Type="http://schemas.openxmlformats.org/officeDocument/2006/relationships/tags" Target="../tags/tag7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0.xml" /><Relationship Id="rId11" Type="http://schemas.openxmlformats.org/officeDocument/2006/relationships/tags" Target="../tags/tag781.xml" /><Relationship Id="rId12" Type="http://schemas.openxmlformats.org/officeDocument/2006/relationships/tags" Target="../tags/tag782.xml" /><Relationship Id="rId13" Type="http://schemas.openxmlformats.org/officeDocument/2006/relationships/tags" Target="../tags/tag783.xml" /><Relationship Id="rId14" Type="http://schemas.openxmlformats.org/officeDocument/2006/relationships/tags" Target="../tags/tag784.xml" /><Relationship Id="rId15" Type="http://schemas.openxmlformats.org/officeDocument/2006/relationships/tags" Target="../tags/tag785.xml" /><Relationship Id="rId16" Type="http://schemas.openxmlformats.org/officeDocument/2006/relationships/tags" Target="../tags/tag786.xml" /><Relationship Id="rId17" Type="http://schemas.openxmlformats.org/officeDocument/2006/relationships/tags" Target="../tags/tag787.xml" /><Relationship Id="rId18" Type="http://schemas.openxmlformats.org/officeDocument/2006/relationships/tags" Target="../tags/tag788.xml" /><Relationship Id="rId19" Type="http://schemas.openxmlformats.org/officeDocument/2006/relationships/tags" Target="../tags/tag789.xml" /><Relationship Id="rId2" Type="http://schemas.openxmlformats.org/officeDocument/2006/relationships/tags" Target="../tags/tag772.xml" /><Relationship Id="rId3" Type="http://schemas.openxmlformats.org/officeDocument/2006/relationships/tags" Target="../tags/tag773.xml" /><Relationship Id="rId4" Type="http://schemas.openxmlformats.org/officeDocument/2006/relationships/tags" Target="../tags/tag774.xml" /><Relationship Id="rId5" Type="http://schemas.openxmlformats.org/officeDocument/2006/relationships/tags" Target="../tags/tag775.xml" /><Relationship Id="rId6" Type="http://schemas.openxmlformats.org/officeDocument/2006/relationships/tags" Target="../tags/tag776.xml" /><Relationship Id="rId7" Type="http://schemas.openxmlformats.org/officeDocument/2006/relationships/tags" Target="../tags/tag777.xml" /><Relationship Id="rId8" Type="http://schemas.openxmlformats.org/officeDocument/2006/relationships/tags" Target="../tags/tag778.xml" /><Relationship Id="rId9" Type="http://schemas.openxmlformats.org/officeDocument/2006/relationships/tags" Target="../tags/tag7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0.xml" /><Relationship Id="rId3" Type="http://schemas.openxmlformats.org/officeDocument/2006/relationships/tags" Target="../tags/tag791.xml" /><Relationship Id="rId4" Type="http://schemas.openxmlformats.org/officeDocument/2006/relationships/tags" Target="../tags/tag7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1.xml" /><Relationship Id="rId11" Type="http://schemas.openxmlformats.org/officeDocument/2006/relationships/tags" Target="../tags/tag802.xml" /><Relationship Id="rId12" Type="http://schemas.openxmlformats.org/officeDocument/2006/relationships/tags" Target="../tags/tag803.xml" /><Relationship Id="rId13" Type="http://schemas.openxmlformats.org/officeDocument/2006/relationships/tags" Target="../tags/tag804.xml" /><Relationship Id="rId2" Type="http://schemas.openxmlformats.org/officeDocument/2006/relationships/tags" Target="../tags/tag793.xml" /><Relationship Id="rId3" Type="http://schemas.openxmlformats.org/officeDocument/2006/relationships/tags" Target="../tags/tag794.xml" /><Relationship Id="rId4" Type="http://schemas.openxmlformats.org/officeDocument/2006/relationships/tags" Target="../tags/tag795.xml" /><Relationship Id="rId5" Type="http://schemas.openxmlformats.org/officeDocument/2006/relationships/tags" Target="../tags/tag796.xml" /><Relationship Id="rId6" Type="http://schemas.openxmlformats.org/officeDocument/2006/relationships/tags" Target="../tags/tag797.xml" /><Relationship Id="rId7" Type="http://schemas.openxmlformats.org/officeDocument/2006/relationships/tags" Target="../tags/tag798.xml" /><Relationship Id="rId8" Type="http://schemas.openxmlformats.org/officeDocument/2006/relationships/tags" Target="../tags/tag799.xml" /><Relationship Id="rId9" Type="http://schemas.openxmlformats.org/officeDocument/2006/relationships/tags" Target="../tags/tag8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5.xml" /><Relationship Id="rId3" Type="http://schemas.openxmlformats.org/officeDocument/2006/relationships/tags" Target="../tags/tag806.xml" /><Relationship Id="rId4" Type="http://schemas.openxmlformats.org/officeDocument/2006/relationships/tags" Target="../tags/tag807.xml" /><Relationship Id="rId5" Type="http://schemas.openxmlformats.org/officeDocument/2006/relationships/tags" Target="../tags/tag808.xml" /><Relationship Id="rId6" Type="http://schemas.openxmlformats.org/officeDocument/2006/relationships/tags" Target="../tags/tag809.xml" /><Relationship Id="rId7" Type="http://schemas.openxmlformats.org/officeDocument/2006/relationships/tags" Target="../tags/tag8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9.xml" /><Relationship Id="rId11" Type="http://schemas.openxmlformats.org/officeDocument/2006/relationships/tags" Target="../tags/tag820.xml" /><Relationship Id="rId12" Type="http://schemas.openxmlformats.org/officeDocument/2006/relationships/tags" Target="../tags/tag821.xml" /><Relationship Id="rId13" Type="http://schemas.openxmlformats.org/officeDocument/2006/relationships/tags" Target="../tags/tag822.xml" /><Relationship Id="rId14" Type="http://schemas.openxmlformats.org/officeDocument/2006/relationships/tags" Target="../tags/tag823.xml" /><Relationship Id="rId15" Type="http://schemas.openxmlformats.org/officeDocument/2006/relationships/tags" Target="../tags/tag824.xml" /><Relationship Id="rId16" Type="http://schemas.openxmlformats.org/officeDocument/2006/relationships/tags" Target="../tags/tag825.xml" /><Relationship Id="rId17" Type="http://schemas.openxmlformats.org/officeDocument/2006/relationships/tags" Target="../tags/tag826.xml" /><Relationship Id="rId18" Type="http://schemas.openxmlformats.org/officeDocument/2006/relationships/tags" Target="../tags/tag827.xml" /><Relationship Id="rId19" Type="http://schemas.openxmlformats.org/officeDocument/2006/relationships/tags" Target="../tags/tag828.xml" /><Relationship Id="rId2" Type="http://schemas.openxmlformats.org/officeDocument/2006/relationships/tags" Target="../tags/tag811.xml" /><Relationship Id="rId20" Type="http://schemas.openxmlformats.org/officeDocument/2006/relationships/tags" Target="../tags/tag829.xml" /><Relationship Id="rId21" Type="http://schemas.openxmlformats.org/officeDocument/2006/relationships/tags" Target="../tags/tag830.xml" /><Relationship Id="rId3" Type="http://schemas.openxmlformats.org/officeDocument/2006/relationships/tags" Target="../tags/tag812.xml" /><Relationship Id="rId4" Type="http://schemas.openxmlformats.org/officeDocument/2006/relationships/tags" Target="../tags/tag813.xml" /><Relationship Id="rId5" Type="http://schemas.openxmlformats.org/officeDocument/2006/relationships/tags" Target="../tags/tag814.xml" /><Relationship Id="rId6" Type="http://schemas.openxmlformats.org/officeDocument/2006/relationships/tags" Target="../tags/tag815.xml" /><Relationship Id="rId7" Type="http://schemas.openxmlformats.org/officeDocument/2006/relationships/tags" Target="../tags/tag816.xml" /><Relationship Id="rId8" Type="http://schemas.openxmlformats.org/officeDocument/2006/relationships/tags" Target="../tags/tag817.xml" /><Relationship Id="rId9" Type="http://schemas.openxmlformats.org/officeDocument/2006/relationships/tags" Target="../tags/tag8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411130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铅锌矿资源评价与勘探技术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铅锌矿资源评价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铅锌矿勘探技术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铅锌矿资源评价与勘探技术的发展趋势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铅锌矿资源开发利用现状与前景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铅锌矿资源评价</a:t>
            </a:r>
            <a:endParaRPr lang="zh-CN" altLang="en-US"/>
          </a:p>
        </p:txBody>
      </p:sp>
      <p:sp>
        <p:nvSpPr>
          <p:cNvPr id="10510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资源评价方法</a:t>
            </a:r>
            <a:endParaRPr lang="zh-CN" altLang="en-US"/>
          </a:p>
        </p:txBody>
      </p:sp>
      <p:sp>
        <p:nvSpPr>
          <p:cNvPr id="105174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6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8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遥感技术：利用遥感技术，如卫星、航空摄影等，探测铅锌矿的储量、分布和品质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5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52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数学地质：利用数学地质方法，如统计分析、模式识别等，评估铅锌矿的储量、分布和品质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5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综合评价：综合以上方法，对铅锌矿资源进行综合评价，为勘探和开发提供依据。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6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64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地质勘探：通过地质调查和勘探，了解铅锌矿的储量、分布和品质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6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地球物理勘探：利用地球物理方法，如重力、磁力、电法等，探测铅锌矿的储量、分布和品质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7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76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8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地球化学勘探：通过地球化学方法，如土壤、水系、气体等，探测铅锌矿的储量、分布和品质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资源量估算</a:t>
            </a:r>
            <a:endParaRPr lang="zh-CN" altLang="en-US"/>
          </a:p>
        </p:txBody>
      </p:sp>
      <p:sp>
        <p:nvSpPr>
          <p:cNvPr id="10520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0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0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资源量估算结果：矿石储量、可采储量、可采年限等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资源量估算影响因素：矿床类型、矿石性质、开采技术等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资源量估算方法：地质统计学、地质力学、地球化学等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资源量估算参数：矿石品位、矿石厚度、矿石面积等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资源品质评价</a:t>
            </a:r>
            <a:endParaRPr lang="zh-CN" altLang="en-US"/>
          </a:p>
        </p:txBody>
      </p:sp>
      <p:sp>
        <p:nvSpPr>
          <p:cNvPr id="105237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铅锌矿品质：包括矿石品位、矿石类型、矿石结构等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矿石品位：指矿石中铅锌金属的含量，是评价矿石品质的重要指标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矿石类型：根据矿石中铅锌金属的存在形式和分布特点，可以分为多种类型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矿石结构：指矿石中铅锌金属与脉石矿物之间的空间关系，影响矿石的可选性和加工性能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资源开发条件评价</a:t>
            </a:r>
            <a:endParaRPr lang="zh-CN" altLang="en-US"/>
          </a:p>
        </p:txBody>
      </p:sp>
      <p:sp>
        <p:nvSpPr>
          <p:cNvPr id="1052686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88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0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2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4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6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8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经济效益：铅锌矿资源的经济效益和投资风险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700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环境影响：铅锌矿资源的开采对环境的影响和保护措施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702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矿石质量：铅锌矿资源的矿石质量和品位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704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开采技术：铅锌矿资源的开采技术和设备条件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70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地理位置：铅锌矿资源的地理位置和交通条件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708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矿床规模：铅锌矿资源的储量和规模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710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12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14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16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718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20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0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铅锌矿勘探技术</a:t>
            </a:r>
            <a:endParaRPr lang="zh-CN" altLang="en-US"/>
          </a:p>
        </p:txBody>
      </p:sp>
      <p:sp>
        <p:nvSpPr>
          <p:cNvPr id="105300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地质勘探</a:t>
            </a:r>
            <a:endParaRPr lang="zh-CN" altLang="en-US"/>
          </a:p>
        </p:txBody>
      </p:sp>
      <p:sp>
        <p:nvSpPr>
          <p:cNvPr id="105374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地质勘探的定义和目的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375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5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地质勘探的方法和技术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376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地质勘探的成果和应用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376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6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77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地质勘探的局限性和挑战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地球物理勘探</a:t>
            </a:r>
            <a:endParaRPr lang="zh-CN" altLang="en-US"/>
          </a:p>
        </p:txBody>
      </p:sp>
      <p:sp>
        <p:nvSpPr>
          <p:cNvPr id="1054058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地震勘探：通过地震波探测地下地质构造和矿产资源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0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重力勘探：通过测量地球重力场变化来探测地下地质构造和矿产资源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2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磁力勘探：通过测量地球磁场变化来探测地下地质构造和矿产资源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4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电法勘探：通过测量地下电场变化来探测地下地质构造和矿产资源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6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放射性勘探：通过测量地下放射性物质分布来探测地下地质构造和矿产资源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8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遥感勘探：通过遥感技术探测地表和地下地质构造和矿产资源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地球化学勘探</a:t>
            </a:r>
            <a:endParaRPr lang="zh-CN" altLang="en-US"/>
          </a:p>
        </p:txBody>
      </p:sp>
      <p:sp>
        <p:nvSpPr>
          <p:cNvPr id="10543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原理：通过分析岩石、土壤、水等样品中的化学元素含量，判断地下矿藏的存在和分布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方法：包括土壤地球化学勘探、水系沉积物地球化学勘探、岩石地球化学勘探等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3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应用：广泛应用于铅锌矿资源的勘探和评价，以及其他矿产资源的勘探和评价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优势：可以快速、大面积地获取地下矿藏信息，成本低，效率高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https://d.book118.com/338141113035006035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铅锌矿资源评价与勘探技术</vt:lpstr>
      <vt:lpstr>目录</vt:lpstr>
      <vt:lpstr>单击添加章节标题</vt:lpstr>
      <vt:lpstr>铅锌矿资源评价</vt:lpstr>
      <vt:lpstr>资源评价方法</vt:lpstr>
      <vt:lpstr>资源量估算</vt:lpstr>
      <vt:lpstr>资源品质评价</vt:lpstr>
      <vt:lpstr>资源开发条件评价</vt:lpstr>
      <vt:lpstr>铅锌矿勘探技术</vt:lpstr>
      <vt:lpstr>地质勘探</vt:lpstr>
      <vt:lpstr>地球物理勘探</vt:lpstr>
      <vt:lpstr>地球化学勘探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2024-09-14T00:02:43.155</cp:lastPrinted>
  <dcterms:created xsi:type="dcterms:W3CDTF">2024-09-13T16:02:43Z</dcterms:created>
  <dcterms:modified xsi:type="dcterms:W3CDTF">2024-09-13T16:02:46Z</dcterms:modified>
</cp:coreProperties>
</file>