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53C0C0-7729-4E7C-A916-AF9CD2DCA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D36463-2C55-44E6-8758-B1E30B263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977F1E-09C8-4C7F-AD96-9048A7ADB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DF66E4-99AD-4698-AA19-DAE940B8C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1614B4-A642-4A60-B00E-6FEBD4E8B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4504AF-A2E2-413B-9FB6-FDE1955D7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BBC80C-FD73-45A8-9020-49C440B2C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5460F6-40A3-4131-8BF5-06DE1694E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9840D7-7E3B-47F8-9DD0-8B19F5FAA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F32F6A-DBF5-443C-B368-5566EF27C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50F1D-1763-4BC5-95BE-3DD21A913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14207402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碳汇市场对林业经济发展的影响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碳汇市场概述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林业在碳汇市场中的地位与作用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碳汇市场对林业经济发展的影响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林业经济发展面临的挑战与机遇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碳汇市场与林业经济发展的互动关系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碳汇市场概述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3754" r="2375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3754" r="2375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碳汇市场是一种基于碳汇交易机制的市场，旨在降低温室气体排放，通过市场化的手段促进环境保护和可持续发展。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碳汇市场以可测量、可报告和可核查的温室气体减排量为交易对象，允许企业通过购买碳排放配额或碳信用来抵消其碳排放量。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碳汇市场的定义与特点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1997年，《京都议定书》规定了发达国家在2008-2012年间的减排义务，并建立了排放贸易机制（ET）、清洁发展机制（CDM）和联合履行机制（JI）三种碳汇交易机制。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碳汇市场起源于20世纪90年代，作为应对气候变化的一种市场机制。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中国的发展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中国作为发展中国家，积极参与国际碳汇交易，通过清洁发展机制（CDM）与发达国家合作，实现了林业碳汇项目的开发与交易。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4">
            <a:alphaModFix/>
          </a:blip>
          <a:srcRect l="8250" r="82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5">
            <a:alphaModFix/>
          </a:blip>
          <a:srcRect t="6125" b="61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碳汇市场的发展历程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碳汇市场的参与者包括政府、企业、金融机构和个体投资者等。政府通过制定政策和规则来引导市场发展；企业通过购买碳信用或开发碳汇项目来减排；金融机构和个体投资者则通过参与碳汇交易来获取投资收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参与者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碳汇市场的交易规则包括交易平台、交易方式、价格形成机制等。通常，碳汇交易采用竞价方式进行，价格受供求关系和政策因素等多种因素的影响。此外，碳汇项目的开发需要满足一定的条件和标准，如减排量的可测量性、可报告性和可核查性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交易规则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碳汇市场的参与者与交易规则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林业在碳汇市场中的地位与作用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26122" b="26122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林业是碳汇市场的重要组成部分，通过植树造林、森林经营等活动，为市场提供大量的碳汇资源。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林业在碳汇市场中发挥着生态保护的支撑作用，通过保护和恢复森林，减少温室气体排放，为应对气候变化做出贡献。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林业在碳汇市场中的地位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生态保护的支撑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重要组成部分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林业通过植树造林、森林经营等活动，为市场提供大量的碳汇资源，包括二氧化碳、甲烷等温室气体的吸收和储存。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提供碳汇资源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林业在碳汇市场中的发展，可以带动相关产业的发展，如造纸、家具制造等，促进区域经济的繁荣。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8583" r="8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2917" r="12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林业的发展可以创造更多的就业机会，包括直接就业和间接就业，提高当地居民的收入水平。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增加就业机会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林业在碳汇市场中的作用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随着全球气候变化问题的日益严重，各国政府对碳汇市场的重视程度不断提高，将加大对林业发展的政策支持力度。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随着科技的不断进步，林业在碳汇市场中的技术水平将不断提高，如提高造林成活率、降低森林经营成本等，为市场提供更多的碳汇资源。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随着全球对气候变化问题的关注度不断提高，碳汇市场的需求将不断增长，为林业的发展提供更大的空间和机遇。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市场需求增长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林业在碳汇市场中的发展前景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碳汇市场对林业经济发展的影响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https://d.book118.com/338142074021006025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2024-09-01T15:34:39.606</cp:lastPrinted>
  <dcterms:created xsi:type="dcterms:W3CDTF">2024-09-01T07:34:39Z</dcterms:created>
  <dcterms:modified xsi:type="dcterms:W3CDTF">2024-09-01T07:34:41Z</dcterms:modified>
</cp:coreProperties>
</file>