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7CC80D-7FFD-4E47-9B92-B5940E1E5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AD2908-FBE5-46AE-8A76-B71905840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57292B-6FC4-4591-8356-73583FE7B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5C141C-EA3B-4452-BC32-C8898CDBB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6D793A-7455-4032-B0AF-5A91B1E92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C01936-AC0C-4AED-809F-3C018A5F2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C00FC2-0BA9-466C-8A9E-3D821515C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C80877-3A45-46C2-8504-6F6F5B19A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605DB3-9AE0-459C-AC4A-F0ABE0DF9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B6A371-2943-4D8D-AB97-0F95E58A4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F34E06-0F57-43E4-B2C3-CA7060666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142076010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如何总结个案护理能力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个案护理能力的定义和重要性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个案护理能力的构成要素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如何评估和提高个案护理能力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979" r="3197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9957" r="995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随着医疗技术的进步和人们健康意识的提高，个案护理在医疗保健领域越来越受到重视。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个案护理是一种以患者为中心的护理模式，要求护士具备高度的专业知识和技能，能够为患者提供全面、连续的护理服务。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076" b="80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总结个案护理能力的关键要素，为提高护士的个案护理能力提供指导和借鉴。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提升护理服务质量，促进患者康复，推动护理实践的进步。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个案护理能力的定义和重要性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综合护理技能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个案护理能力涉及到护士的专业知识、技能和态度，包括评估患者状况、制定护理计划、实施护理措施和评价护理效果等方面。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个案护理能力是指护士针对每个患者的具体情况，提供全面、连续、有效的护理服务的能力。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患者个性化关注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个案护理能力强调对患者的个性化关注，根据患者的年龄、性别、疾病类型和病情等不同特点，提供针对性的护理措施，满足患者的特殊需求。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500" r="16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优化医疗资源配置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具备个案护理能力的护士能够更加合理地分配医疗资源，提高医疗服务的效率和质量，有助于缓解医疗资源紧张的问题。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具备个案护理能力的护士能够更好地了解患者的需求，提供更为贴心、细致的护理服务，从而提高患者对护理工作的满意度。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通过全面、连续的护理服务，护士能够及时发现患者的病情变化和潜在问题，采取相应的护理措施，促进患者的康复进程。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提升护士职业素养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个案护理能力是护士职业素养的重要组成部分，通过不断学习和实践，护士能够提高自身的专业水平和综合素质。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个案护理能力的构成要素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具备扎实的护理理论知识，能够理解并运用相关概念、原理和方法。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掌握护理理论知识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熟练掌握护理技能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5375" b="15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不断更新知识技能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能够熟练进行各项护理操作，包括基础护理、专科护理等，确保患者得到安全、有效的护理。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关注护理领域的新进展，持续学习和掌握新技能，提高护理质量。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具备良好的沟通能力，能够与患者及其家属进行有效的交流和沟通。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善于倾听患者和家属的需求、关注和疑虑，理解他们的感受，给予适当的回应。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24" r="1672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与医生、药师、营养师等医疗团队成员保持良好沟通，共同协作，为患者提供全面、连贯的护理服务。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促进团队合作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沟通能力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https://d.book118.com/338142076010006047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2024-09-28T05:07:20.729</cp:lastPrinted>
  <dcterms:created xsi:type="dcterms:W3CDTF">2024-09-27T21:07:20Z</dcterms:created>
  <dcterms:modified xsi:type="dcterms:W3CDTF">2024-09-27T21:07:22Z</dcterms:modified>
</cp:coreProperties>
</file>