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3026C-54F4-4E35-85B7-7B5D33E48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AC14E-1B61-44F7-A7E3-B38A4A8C2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D0EFC-BAD8-457E-A056-1A10D938C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1F821-BD47-47D2-A539-C5EB220C7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84BFF-67D7-4B43-B25A-42A6D80A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96965F-8687-4DA6-9916-B5AD78D5D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C9139-B829-4742-B7AA-B9EE8191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88984-5EB1-4A83-8231-D5F01716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D5431-EDCE-4192-982B-9EF696F98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47A64-E9CC-43EE-AC1C-1AC8807F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2F3A6-2D8A-4959-ABFE-138BA4377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01043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急救护理操作流程培训课件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急救护理操作流程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常见急症的急救护理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急救护理技能培训与提高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急救护理的未来发展与挑战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52" r="34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急救护理是指在意外或突发情况下，为伤病者提供紧急医疗救助的一系列护理措施。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急救护理是医疗体系中的重要组成部分，对于挽救伤病者生命、减轻伤痛、预防并发症等方面具有至关重要的作用。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在急救过程中，时间就是生命，急救人员应迅速到达现场，并采取必要的护理措施。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在实施急救措施前，应对伤病者进行科学评估，以便准确判断病情，采取合适的护理措施。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急救护理需要团队协作，各成员之间应密切配合，共同完成急救任务。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89" r="124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急救护理起源于古代，随着医学技术的发展和人们对急救护理的认识不断提高，急救护理逐渐发展成为一个专业领域。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随着医疗技术的不断进步和人们对急救护理的需求不断增加，急救护理逐渐成为医疗体系中的重要组成部分，并不断发展和完善。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急救护理的发展历程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当遇到紧急情况时，迅速拨打急救电话并保持冷静，准确描述病情和地点，确保急救人员尽快到达。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提供准确的地址、联系方式和患者状况信息，以便急救人员快速定位并准备相应的急救设备。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38" r="27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急救呼叫与响应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到达现场后，急救人员需对现场进行安全评估，确保救援工作的顺利进行。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根据患者的病情严重程度，进行现场分类，优先处理病情较重的患者。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69" r="242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在患者心脏骤停的情况下，立即进行心肺复苏术，维持患者的生命体征。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严格按照心肺复苏术的步骤和要求进行操作，确保按压深度、频率和吹气量符合标准。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https://d.book118.com/345001043303011043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2024-09-05T18:27:48.498</cp:lastPrinted>
  <dcterms:created xsi:type="dcterms:W3CDTF">2024-09-05T10:27:48Z</dcterms:created>
  <dcterms:modified xsi:type="dcterms:W3CDTF">2024-09-05T10:27:50Z</dcterms:modified>
</cp:coreProperties>
</file>