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49.xml" ContentType="application/vnd.openxmlformats-officedocument.presentationml.tags+xml"/>
  <Override PartName="/ppt/tags/tag85.xml" ContentType="application/vnd.openxmlformats-officedocument.presentationml.tags+xml"/>
  <Override PartName="/ppt/tags/tag850.xml" ContentType="application/vnd.openxmlformats-officedocument.presentationml.tags+xml"/>
  <Override PartName="/ppt/tags/tag851.xml" ContentType="application/vnd.openxmlformats-officedocument.presentationml.tags+xml"/>
  <Override PartName="/ppt/tags/tag852.xml" ContentType="application/vnd.openxmlformats-officedocument.presentationml.tags+xml"/>
  <Override PartName="/ppt/tags/tag853.xml" ContentType="application/vnd.openxmlformats-officedocument.presentationml.tags+xml"/>
  <Override PartName="/ppt/tags/tag854.xml" ContentType="application/vnd.openxmlformats-officedocument.presentationml.tags+xml"/>
  <Override PartName="/ppt/tags/tag85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97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855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6EE405-A584-412C-B383-3B07DD3CD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4E00DD-0C31-4E66-946A-039767950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1A2B44-45BB-4456-AD10-6845C1726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D90FF0-29B2-469F-B5A5-509CAAC8B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42F1F9-8382-4144-B2A6-0610B6254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3E6964-21AE-46E2-8B6E-585197D59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003B56-62CC-4604-BAC2-5ED7FFF0E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090FAC-3FAB-4C95-9D07-D7029F12B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DF4E05-B005-4E65-98C0-41EC50FE3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F84DC3-BFB2-4E2A-9BFA-644223381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BB27E6-8B2E-4764-8CBD-04E674CC6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2960" r:id="rId2"/>
    <p:sldLayoutId id="2147492961" r:id="rId3"/>
    <p:sldLayoutId id="2147492962" r:id="rId4"/>
    <p:sldLayoutId id="2147492963" r:id="rId5"/>
    <p:sldLayoutId id="2147492964" r:id="rId6"/>
    <p:sldLayoutId id="2147492965" r:id="rId7"/>
    <p:sldLayoutId id="2147492966" r:id="rId8"/>
    <p:sldLayoutId id="2147492967" r:id="rId9"/>
    <p:sldLayoutId id="2147492968" r:id="rId10"/>
    <p:sldLayoutId id="2147492969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Relationship Id="rId5" Type="http://schemas.openxmlformats.org/officeDocument/2006/relationships/tags" Target="../tags/tag734.xml" /><Relationship Id="rId6" Type="http://schemas.openxmlformats.org/officeDocument/2006/relationships/tags" Target="../tags/tag735.xml" /><Relationship Id="rId7" Type="http://schemas.openxmlformats.org/officeDocument/2006/relationships/tags" Target="../tags/tag7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5.xml" /><Relationship Id="rId11" Type="http://schemas.openxmlformats.org/officeDocument/2006/relationships/tags" Target="../tags/tag746.xml" /><Relationship Id="rId12" Type="http://schemas.openxmlformats.org/officeDocument/2006/relationships/tags" Target="../tags/tag747.xml" /><Relationship Id="rId13" Type="http://schemas.openxmlformats.org/officeDocument/2006/relationships/tags" Target="../tags/tag748.xml" /><Relationship Id="rId2" Type="http://schemas.openxmlformats.org/officeDocument/2006/relationships/tags" Target="../tags/tag737.xml" /><Relationship Id="rId3" Type="http://schemas.openxmlformats.org/officeDocument/2006/relationships/tags" Target="../tags/tag738.xml" /><Relationship Id="rId4" Type="http://schemas.openxmlformats.org/officeDocument/2006/relationships/tags" Target="../tags/tag739.xml" /><Relationship Id="rId5" Type="http://schemas.openxmlformats.org/officeDocument/2006/relationships/tags" Target="../tags/tag740.xml" /><Relationship Id="rId6" Type="http://schemas.openxmlformats.org/officeDocument/2006/relationships/tags" Target="../tags/tag741.xml" /><Relationship Id="rId7" Type="http://schemas.openxmlformats.org/officeDocument/2006/relationships/tags" Target="../tags/tag742.xml" /><Relationship Id="rId8" Type="http://schemas.openxmlformats.org/officeDocument/2006/relationships/tags" Target="../tags/tag743.xml" /><Relationship Id="rId9" Type="http://schemas.openxmlformats.org/officeDocument/2006/relationships/tags" Target="../tags/tag7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49.xml" /><Relationship Id="rId3" Type="http://schemas.openxmlformats.org/officeDocument/2006/relationships/tags" Target="../tags/tag750.xml" /><Relationship Id="rId4" Type="http://schemas.openxmlformats.org/officeDocument/2006/relationships/tags" Target="../tags/tag751.xml" /><Relationship Id="rId5" Type="http://schemas.openxmlformats.org/officeDocument/2006/relationships/tags" Target="../tags/tag75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53.xml" /><Relationship Id="rId3" Type="http://schemas.openxmlformats.org/officeDocument/2006/relationships/tags" Target="../tags/tag754.xml" /><Relationship Id="rId4" Type="http://schemas.openxmlformats.org/officeDocument/2006/relationships/tags" Target="../tags/tag75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64.xml" /><Relationship Id="rId11" Type="http://schemas.openxmlformats.org/officeDocument/2006/relationships/tags" Target="../tags/tag765.xml" /><Relationship Id="rId12" Type="http://schemas.openxmlformats.org/officeDocument/2006/relationships/tags" Target="../tags/tag766.xml" /><Relationship Id="rId13" Type="http://schemas.openxmlformats.org/officeDocument/2006/relationships/tags" Target="../tags/tag767.xml" /><Relationship Id="rId14" Type="http://schemas.openxmlformats.org/officeDocument/2006/relationships/tags" Target="../tags/tag768.xml" /><Relationship Id="rId15" Type="http://schemas.openxmlformats.org/officeDocument/2006/relationships/tags" Target="../tags/tag769.xml" /><Relationship Id="rId16" Type="http://schemas.openxmlformats.org/officeDocument/2006/relationships/tags" Target="../tags/tag770.xml" /><Relationship Id="rId17" Type="http://schemas.openxmlformats.org/officeDocument/2006/relationships/tags" Target="../tags/tag771.xml" /><Relationship Id="rId18" Type="http://schemas.openxmlformats.org/officeDocument/2006/relationships/tags" Target="../tags/tag772.xml" /><Relationship Id="rId19" Type="http://schemas.openxmlformats.org/officeDocument/2006/relationships/tags" Target="../tags/tag773.xml" /><Relationship Id="rId2" Type="http://schemas.openxmlformats.org/officeDocument/2006/relationships/tags" Target="../tags/tag756.xml" /><Relationship Id="rId20" Type="http://schemas.openxmlformats.org/officeDocument/2006/relationships/tags" Target="../tags/tag774.xml" /><Relationship Id="rId21" Type="http://schemas.openxmlformats.org/officeDocument/2006/relationships/tags" Target="../tags/tag775.xml" /><Relationship Id="rId22" Type="http://schemas.openxmlformats.org/officeDocument/2006/relationships/tags" Target="../tags/tag776.xml" /><Relationship Id="rId23" Type="http://schemas.openxmlformats.org/officeDocument/2006/relationships/tags" Target="../tags/tag777.xml" /><Relationship Id="rId24" Type="http://schemas.openxmlformats.org/officeDocument/2006/relationships/tags" Target="../tags/tag778.xml" /><Relationship Id="rId25" Type="http://schemas.openxmlformats.org/officeDocument/2006/relationships/tags" Target="../tags/tag779.xml" /><Relationship Id="rId26" Type="http://schemas.openxmlformats.org/officeDocument/2006/relationships/tags" Target="../tags/tag780.xml" /><Relationship Id="rId27" Type="http://schemas.openxmlformats.org/officeDocument/2006/relationships/tags" Target="../tags/tag781.xml" /><Relationship Id="rId28" Type="http://schemas.openxmlformats.org/officeDocument/2006/relationships/tags" Target="../tags/tag782.xml" /><Relationship Id="rId29" Type="http://schemas.openxmlformats.org/officeDocument/2006/relationships/tags" Target="../tags/tag783.xml" /><Relationship Id="rId3" Type="http://schemas.openxmlformats.org/officeDocument/2006/relationships/tags" Target="../tags/tag757.xml" /><Relationship Id="rId30" Type="http://schemas.openxmlformats.org/officeDocument/2006/relationships/tags" Target="../tags/tag784.xml" /><Relationship Id="rId4" Type="http://schemas.openxmlformats.org/officeDocument/2006/relationships/tags" Target="../tags/tag758.xml" /><Relationship Id="rId5" Type="http://schemas.openxmlformats.org/officeDocument/2006/relationships/tags" Target="../tags/tag759.xml" /><Relationship Id="rId6" Type="http://schemas.openxmlformats.org/officeDocument/2006/relationships/tags" Target="../tags/tag760.xml" /><Relationship Id="rId7" Type="http://schemas.openxmlformats.org/officeDocument/2006/relationships/tags" Target="../tags/tag761.xml" /><Relationship Id="rId8" Type="http://schemas.openxmlformats.org/officeDocument/2006/relationships/tags" Target="../tags/tag762.xml" /><Relationship Id="rId9" Type="http://schemas.openxmlformats.org/officeDocument/2006/relationships/tags" Target="../tags/tag76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93.xml" /><Relationship Id="rId11" Type="http://schemas.openxmlformats.org/officeDocument/2006/relationships/tags" Target="../tags/tag794.xml" /><Relationship Id="rId12" Type="http://schemas.openxmlformats.org/officeDocument/2006/relationships/tags" Target="../tags/tag795.xml" /><Relationship Id="rId13" Type="http://schemas.openxmlformats.org/officeDocument/2006/relationships/tags" Target="../tags/tag796.xml" /><Relationship Id="rId2" Type="http://schemas.openxmlformats.org/officeDocument/2006/relationships/tags" Target="../tags/tag785.xml" /><Relationship Id="rId3" Type="http://schemas.openxmlformats.org/officeDocument/2006/relationships/tags" Target="../tags/tag786.xml" /><Relationship Id="rId4" Type="http://schemas.openxmlformats.org/officeDocument/2006/relationships/tags" Target="../tags/tag787.xml" /><Relationship Id="rId5" Type="http://schemas.openxmlformats.org/officeDocument/2006/relationships/tags" Target="../tags/tag788.xml" /><Relationship Id="rId6" Type="http://schemas.openxmlformats.org/officeDocument/2006/relationships/tags" Target="../tags/tag789.xml" /><Relationship Id="rId7" Type="http://schemas.openxmlformats.org/officeDocument/2006/relationships/tags" Target="../tags/tag790.xml" /><Relationship Id="rId8" Type="http://schemas.openxmlformats.org/officeDocument/2006/relationships/tags" Target="../tags/tag791.xml" /><Relationship Id="rId9" Type="http://schemas.openxmlformats.org/officeDocument/2006/relationships/tags" Target="../tags/tag79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05.xml" /><Relationship Id="rId11" Type="http://schemas.openxmlformats.org/officeDocument/2006/relationships/tags" Target="../tags/tag806.xml" /><Relationship Id="rId12" Type="http://schemas.openxmlformats.org/officeDocument/2006/relationships/tags" Target="../tags/tag807.xml" /><Relationship Id="rId13" Type="http://schemas.openxmlformats.org/officeDocument/2006/relationships/tags" Target="../tags/tag808.xml" /><Relationship Id="rId14" Type="http://schemas.openxmlformats.org/officeDocument/2006/relationships/tags" Target="../tags/tag809.xml" /><Relationship Id="rId15" Type="http://schemas.openxmlformats.org/officeDocument/2006/relationships/tags" Target="../tags/tag810.xml" /><Relationship Id="rId16" Type="http://schemas.openxmlformats.org/officeDocument/2006/relationships/tags" Target="../tags/tag811.xml" /><Relationship Id="rId17" Type="http://schemas.openxmlformats.org/officeDocument/2006/relationships/tags" Target="../tags/tag812.xml" /><Relationship Id="rId2" Type="http://schemas.openxmlformats.org/officeDocument/2006/relationships/tags" Target="../tags/tag797.xml" /><Relationship Id="rId3" Type="http://schemas.openxmlformats.org/officeDocument/2006/relationships/tags" Target="../tags/tag798.xml" /><Relationship Id="rId4" Type="http://schemas.openxmlformats.org/officeDocument/2006/relationships/tags" Target="../tags/tag799.xml" /><Relationship Id="rId5" Type="http://schemas.openxmlformats.org/officeDocument/2006/relationships/tags" Target="../tags/tag800.xml" /><Relationship Id="rId6" Type="http://schemas.openxmlformats.org/officeDocument/2006/relationships/tags" Target="../tags/tag801.xml" /><Relationship Id="rId7" Type="http://schemas.openxmlformats.org/officeDocument/2006/relationships/tags" Target="../tags/tag802.xml" /><Relationship Id="rId8" Type="http://schemas.openxmlformats.org/officeDocument/2006/relationships/tags" Target="../tags/tag803.xml" /><Relationship Id="rId9" Type="http://schemas.openxmlformats.org/officeDocument/2006/relationships/tags" Target="../tags/tag80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21.xml" /><Relationship Id="rId11" Type="http://schemas.openxmlformats.org/officeDocument/2006/relationships/tags" Target="../tags/tag822.xml" /><Relationship Id="rId12" Type="http://schemas.openxmlformats.org/officeDocument/2006/relationships/tags" Target="../tags/tag823.xml" /><Relationship Id="rId13" Type="http://schemas.openxmlformats.org/officeDocument/2006/relationships/tags" Target="../tags/tag824.xml" /><Relationship Id="rId14" Type="http://schemas.openxmlformats.org/officeDocument/2006/relationships/tags" Target="../tags/tag825.xml" /><Relationship Id="rId15" Type="http://schemas.openxmlformats.org/officeDocument/2006/relationships/tags" Target="../tags/tag826.xml" /><Relationship Id="rId16" Type="http://schemas.openxmlformats.org/officeDocument/2006/relationships/tags" Target="../tags/tag827.xml" /><Relationship Id="rId17" Type="http://schemas.openxmlformats.org/officeDocument/2006/relationships/tags" Target="../tags/tag828.xml" /><Relationship Id="rId18" Type="http://schemas.openxmlformats.org/officeDocument/2006/relationships/tags" Target="../tags/tag829.xml" /><Relationship Id="rId19" Type="http://schemas.openxmlformats.org/officeDocument/2006/relationships/tags" Target="../tags/tag830.xml" /><Relationship Id="rId2" Type="http://schemas.openxmlformats.org/officeDocument/2006/relationships/tags" Target="../tags/tag813.xml" /><Relationship Id="rId20" Type="http://schemas.openxmlformats.org/officeDocument/2006/relationships/tags" Target="../tags/tag831.xml" /><Relationship Id="rId21" Type="http://schemas.openxmlformats.org/officeDocument/2006/relationships/tags" Target="../tags/tag832.xml" /><Relationship Id="rId22" Type="http://schemas.openxmlformats.org/officeDocument/2006/relationships/tags" Target="../tags/tag833.xml" /><Relationship Id="rId23" Type="http://schemas.openxmlformats.org/officeDocument/2006/relationships/tags" Target="../tags/tag834.xml" /><Relationship Id="rId24" Type="http://schemas.openxmlformats.org/officeDocument/2006/relationships/tags" Target="../tags/tag835.xml" /><Relationship Id="rId25" Type="http://schemas.openxmlformats.org/officeDocument/2006/relationships/tags" Target="../tags/tag836.xml" /><Relationship Id="rId26" Type="http://schemas.openxmlformats.org/officeDocument/2006/relationships/tags" Target="../tags/tag837.xml" /><Relationship Id="rId27" Type="http://schemas.openxmlformats.org/officeDocument/2006/relationships/tags" Target="../tags/tag838.xml" /><Relationship Id="rId28" Type="http://schemas.openxmlformats.org/officeDocument/2006/relationships/tags" Target="../tags/tag839.xml" /><Relationship Id="rId29" Type="http://schemas.openxmlformats.org/officeDocument/2006/relationships/tags" Target="../tags/tag840.xml" /><Relationship Id="rId3" Type="http://schemas.openxmlformats.org/officeDocument/2006/relationships/tags" Target="../tags/tag814.xml" /><Relationship Id="rId30" Type="http://schemas.openxmlformats.org/officeDocument/2006/relationships/tags" Target="../tags/tag841.xml" /><Relationship Id="rId4" Type="http://schemas.openxmlformats.org/officeDocument/2006/relationships/tags" Target="../tags/tag815.xml" /><Relationship Id="rId5" Type="http://schemas.openxmlformats.org/officeDocument/2006/relationships/tags" Target="../tags/tag816.xml" /><Relationship Id="rId6" Type="http://schemas.openxmlformats.org/officeDocument/2006/relationships/tags" Target="../tags/tag817.xml" /><Relationship Id="rId7" Type="http://schemas.openxmlformats.org/officeDocument/2006/relationships/tags" Target="../tags/tag818.xml" /><Relationship Id="rId8" Type="http://schemas.openxmlformats.org/officeDocument/2006/relationships/tags" Target="../tags/tag819.xml" /><Relationship Id="rId9" Type="http://schemas.openxmlformats.org/officeDocument/2006/relationships/tags" Target="../tags/tag82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42.xml" /><Relationship Id="rId3" Type="http://schemas.openxmlformats.org/officeDocument/2006/relationships/tags" Target="../tags/tag843.xml" /><Relationship Id="rId4" Type="http://schemas.openxmlformats.org/officeDocument/2006/relationships/tags" Target="../tags/tag84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45.xml" /><Relationship Id="rId3" Type="http://schemas.openxmlformats.org/officeDocument/2006/relationships/tags" Target="../tags/tag846.xml" /><Relationship Id="rId4" Type="http://schemas.openxmlformats.org/officeDocument/2006/relationships/tags" Target="../tags/tag847.xml" /><Relationship Id="rId5" Type="http://schemas.openxmlformats.org/officeDocument/2006/relationships/tags" Target="../tags/tag848.xml" /><Relationship Id="rId6" Type="http://schemas.openxmlformats.org/officeDocument/2006/relationships/tags" Target="../tags/tag849.xml" /><Relationship Id="rId7" Type="http://schemas.openxmlformats.org/officeDocument/2006/relationships/tags" Target="../tags/tag85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51.xml" /><Relationship Id="rId3" Type="http://schemas.openxmlformats.org/officeDocument/2006/relationships/tags" Target="../tags/tag852.xml" /><Relationship Id="rId4" Type="http://schemas.openxmlformats.org/officeDocument/2006/relationships/tags" Target="../tags/tag853.xml" /><Relationship Id="rId5" Type="http://schemas.openxmlformats.org/officeDocument/2006/relationships/tags" Target="../tags/tag85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00131120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市场营销理论体系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市场营销理论概述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市场营销组合理论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市场细分与定位理论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消费者行为理论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品牌管理理论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数字营销理论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市场营销理论概述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市场营销的定义与目的</a:t>
            </a:r>
            <a:endParaRPr lang="zh-CN" altLang="en-US"/>
          </a:p>
        </p:txBody>
      </p:sp>
      <p:sp>
        <p:nvSpPr>
          <p:cNvPr id="1051012" name="任意多边形: 形状 47"/>
          <p:cNvSpPr/>
          <p:nvPr>
            <p:custDataLst>
              <p:tags r:id="rId2"/>
            </p:custDataLst>
          </p:nvPr>
        </p:nvSpPr>
        <p:spPr>
          <a:xfrm rot="10800000">
            <a:off x="738025" y="2062239"/>
            <a:ext cx="5099761" cy="361643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014" name="矩形 48"/>
          <p:cNvSpPr/>
          <p:nvPr>
            <p:custDataLst>
              <p:tags r:id="rId3"/>
            </p:custDataLst>
          </p:nvPr>
        </p:nvSpPr>
        <p:spPr>
          <a:xfrm>
            <a:off x="608400" y="2583916"/>
            <a:ext cx="259159" cy="2611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16" name="文本框 52"/>
          <p:cNvSpPr txBox="1"/>
          <p:nvPr>
            <p:custDataLst>
              <p:tags r:id="rId4"/>
            </p:custDataLst>
          </p:nvPr>
        </p:nvSpPr>
        <p:spPr>
          <a:xfrm>
            <a:off x="1107202" y="2369145"/>
            <a:ext cx="4404883" cy="243854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1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市场营销定义：市场营销是指通过创造和交换产品、价值以满足消费者需求和欲望的过程。</a:t>
            </a:r>
            <a:endParaRPr lang="zh-CN" altLang="en-US" sz="21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1018" name="任意多边形: 形状 19"/>
          <p:cNvSpPr/>
          <p:nvPr>
            <p:custDataLst>
              <p:tags r:id="rId5"/>
            </p:custDataLst>
          </p:nvPr>
        </p:nvSpPr>
        <p:spPr>
          <a:xfrm rot="10800000">
            <a:off x="6477745" y="2062239"/>
            <a:ext cx="5099761" cy="361643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20" name="矩形 20"/>
          <p:cNvSpPr/>
          <p:nvPr>
            <p:custDataLst>
              <p:tags r:id="rId6"/>
            </p:custDataLst>
          </p:nvPr>
        </p:nvSpPr>
        <p:spPr>
          <a:xfrm>
            <a:off x="6348120" y="2583916"/>
            <a:ext cx="259159" cy="2611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22" name="文本框 3"/>
          <p:cNvSpPr txBox="1"/>
          <p:nvPr>
            <p:custDataLst>
              <p:tags r:id="rId7"/>
            </p:custDataLst>
          </p:nvPr>
        </p:nvSpPr>
        <p:spPr>
          <a:xfrm>
            <a:off x="6846922" y="2369145"/>
            <a:ext cx="4404883" cy="243854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3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市场营销目的：市场营销的目的是通过满足消费者需求和欲望，实现企业目标，包括销售额增长、市场份额扩大、品牌知名度提升等。</a:t>
            </a:r>
            <a:endParaRPr lang="zh-CN" altLang="en-US" sz="3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130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市场营销理论的演变历程</a:t>
            </a:r>
            <a:endParaRPr lang="zh-CN" altLang="en-US"/>
          </a:p>
        </p:txBody>
      </p:sp>
      <p:sp>
        <p:nvSpPr>
          <p:cNvPr id="105131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31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20世纪初：产品导向阶段，企业以产品为中心，营销策略以生产为主。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1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31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31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20世纪中叶：销售导向阶段，企业开始关注市场需求，但过于强调销售技巧和促销手段。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2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3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32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20世纪70年代：市场导向阶段，企业开始重视消费者需求和满意度，营销策略以市场为导向。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2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32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33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21世纪初：社会营销阶段，企业不仅关注消费者需求，还考虑社会价值和可持续发展，营销策略以社会责任感和可持续发展为目标。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3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61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市场营销理论的核心概念</a:t>
            </a:r>
            <a:endParaRPr lang="zh-CN" altLang="en-US"/>
          </a:p>
        </p:txBody>
      </p:sp>
      <p:sp>
        <p:nvSpPr>
          <p:cNvPr id="105162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市场细分：将市场划分为不同的消费者群体，以便针对不同需求进行营销。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2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目标市场选择：在市场细分的基础上，选择适合企业的目标消费者群体。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2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市场定位：根据目标市场的需求和竞争状况，为产品或品牌确定一个有利的竞争地位。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2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产品策略：根据市场需求和竞争状况，制定产品或服务的组合、定价、包装和品牌策略。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191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市场营销组合理论</a:t>
            </a:r>
            <a:endParaRPr lang="zh-CN" altLang="en-US"/>
          </a:p>
        </p:txBody>
      </p:sp>
      <p:sp>
        <p:nvSpPr>
          <p:cNvPr id="105191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37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产品策略</a:t>
            </a:r>
            <a:endParaRPr lang="zh-CN" altLang="en-US"/>
          </a:p>
        </p:txBody>
      </p:sp>
      <p:sp>
        <p:nvSpPr>
          <p:cNvPr id="105237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37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37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38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38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38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38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38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39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39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39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39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39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40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40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40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40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40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41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产品组合：包括产品线、品牌、型号等，是市场营销组合的基础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1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产品创新：不断推出新产品，满足消费者不断变化的需求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1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产品差异化：通过产品特点、性能、外观等方面，使产品在市场上具有独特性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1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产品定位：根据市场需求和竞争情况，确定产品的目标市场和竞争优势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70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价格策略</a:t>
            </a:r>
            <a:endParaRPr lang="zh-CN" altLang="en-US"/>
          </a:p>
        </p:txBody>
      </p:sp>
      <p:sp>
        <p:nvSpPr>
          <p:cNvPr id="105270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70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70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定义：价格策略是市场营销组合理论中的重要组成部分，指企业根据市场状况、产品定位、竞争环境等因素，制定合理的价格策略以实现营销目标。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1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71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71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目标：价格策略的目标是通过合理的定价，吸引目标客户，提高市场份额，实现盈利。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1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7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7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影响因素：价格策略的制定受到多种因素的影响，如成本、市场需求、竞争状况、产品差异化等。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2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72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72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定价方法：常见的定价方法包括成本导向定价、竞争导向定价、价值导向定价等。企业可以根据实际情况选择合适的定价方法，以实现最佳的市场营销效果。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301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渠道策略</a:t>
            </a:r>
            <a:endParaRPr lang="zh-CN" altLang="en-US"/>
          </a:p>
        </p:txBody>
      </p:sp>
      <p:sp>
        <p:nvSpPr>
          <p:cNvPr id="105301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01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0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02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影响因素：产品特性、市场状况、企业实力。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2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02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02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02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定义：指企业选择适当的销售渠道，将商品从生产者转移至消费者的过程。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3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03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03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03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类型：直接渠道与间接渠道。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3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04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04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04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渠道策略与市场营销组合的关系：渠道策略是市场营销组合的重要因素之一，与产品、价格、促销等策略相互影响，共同作用于市场。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33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促销策略</a:t>
            </a:r>
            <a:endParaRPr lang="zh-CN" altLang="en-US"/>
          </a:p>
        </p:txBody>
      </p:sp>
      <p:sp>
        <p:nvSpPr>
          <p:cNvPr id="105333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33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33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33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34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34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34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34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34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35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35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35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35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35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36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336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336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336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336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广告宣传：通过各种媒体进行宣传，提高品牌知名度和产品认知度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37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人员推销：通过销售人员直接与消费者沟通，了解需求并提供解决方案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37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公共关系：建立良好的企业形象和声誉，提高品牌美誉度和忠诚度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37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销售促进：采用折扣、赠品、捆绑销售等手段，刺激消费者购买欲望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66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市场细分与定位理论</a:t>
            </a:r>
            <a:endParaRPr lang="zh-CN" altLang="en-US"/>
          </a:p>
        </p:txBody>
      </p:sp>
      <p:sp>
        <p:nvSpPr>
          <p:cNvPr id="105366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412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市场细分的概念与作用</a:t>
            </a:r>
            <a:endParaRPr lang="zh-CN" altLang="en-US"/>
          </a:p>
        </p:txBody>
      </p:sp>
      <p:sp>
        <p:nvSpPr>
          <p:cNvPr id="1054122" name="任意多边形: 形状 47"/>
          <p:cNvSpPr/>
          <p:nvPr>
            <p:custDataLst>
              <p:tags r:id="rId2"/>
            </p:custDataLst>
          </p:nvPr>
        </p:nvSpPr>
        <p:spPr>
          <a:xfrm rot="10800000">
            <a:off x="738025" y="2062239"/>
            <a:ext cx="5099761" cy="361643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4124" name="矩形 48"/>
          <p:cNvSpPr/>
          <p:nvPr>
            <p:custDataLst>
              <p:tags r:id="rId3"/>
            </p:custDataLst>
          </p:nvPr>
        </p:nvSpPr>
        <p:spPr>
          <a:xfrm>
            <a:off x="608400" y="2583916"/>
            <a:ext cx="259159" cy="2611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126" name="文本框 52"/>
          <p:cNvSpPr txBox="1"/>
          <p:nvPr>
            <p:custDataLst>
              <p:tags r:id="rId4"/>
            </p:custDataLst>
          </p:nvPr>
        </p:nvSpPr>
        <p:spPr>
          <a:xfrm>
            <a:off x="1107202" y="2369145"/>
            <a:ext cx="4404883" cy="243854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3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概念：市场细分是根据消费者需求、购买行为和习惯等方面的差异性，将整体市场划分为若干个具有共同特征的子市场。</a:t>
            </a:r>
            <a:endParaRPr lang="zh-CN" altLang="en-US" sz="3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4128" name="任意多边形: 形状 19"/>
          <p:cNvSpPr/>
          <p:nvPr>
            <p:custDataLst>
              <p:tags r:id="rId5"/>
            </p:custDataLst>
          </p:nvPr>
        </p:nvSpPr>
        <p:spPr>
          <a:xfrm rot="10800000">
            <a:off x="6477745" y="2062239"/>
            <a:ext cx="5099761" cy="361643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130" name="矩形 20"/>
          <p:cNvSpPr/>
          <p:nvPr>
            <p:custDataLst>
              <p:tags r:id="rId6"/>
            </p:custDataLst>
          </p:nvPr>
        </p:nvSpPr>
        <p:spPr>
          <a:xfrm>
            <a:off x="6348120" y="2583916"/>
            <a:ext cx="259159" cy="2611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132" name="文本框 3"/>
          <p:cNvSpPr txBox="1"/>
          <p:nvPr>
            <p:custDataLst>
              <p:tags r:id="rId7"/>
            </p:custDataLst>
          </p:nvPr>
        </p:nvSpPr>
        <p:spPr>
          <a:xfrm>
            <a:off x="6846922" y="2369145"/>
            <a:ext cx="4404883" cy="243854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3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作用：市场细分有助于企业更好地了解客户需求，发掘市场机会，制定更有效的营销策略，提高市场占有率和竞争力。</a:t>
            </a:r>
            <a:endParaRPr lang="zh-CN" altLang="en-US" sz="3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441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市场细分的原则与方法</a:t>
            </a:r>
            <a:endParaRPr lang="zh-CN" altLang="en-US"/>
          </a:p>
        </p:txBody>
      </p:sp>
      <p:sp>
        <p:nvSpPr>
          <p:cNvPr id="1054420" name="矩形: 圆角 4"/>
          <p:cNvSpPr/>
          <p:nvPr>
            <p:custDataLst>
              <p:tags r:id="rId2"/>
            </p:custDataLst>
          </p:nvPr>
        </p:nvSpPr>
        <p:spPr>
          <a:xfrm>
            <a:off x="608400" y="3370245"/>
            <a:ext cx="5102958" cy="998874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54422" name="正文"/>
          <p:cNvSpPr txBox="1"/>
          <p:nvPr>
            <p:custDataLst>
              <p:tags r:id="rId3"/>
            </p:custDataLst>
          </p:nvPr>
        </p:nvSpPr>
        <p:spPr>
          <a:xfrm>
            <a:off x="1134190" y="3504868"/>
            <a:ext cx="4208861" cy="6712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原则：可衡量性、可进入性、稳定性、可盈利性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54424" name="矩形: 圆角 4"/>
          <p:cNvSpPr/>
          <p:nvPr>
            <p:custDataLst>
              <p:tags r:id="rId4"/>
            </p:custDataLst>
          </p:nvPr>
        </p:nvSpPr>
        <p:spPr>
          <a:xfrm>
            <a:off x="6474642" y="3370245"/>
            <a:ext cx="5102958" cy="999509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54426" name="正文"/>
          <p:cNvSpPr txBox="1"/>
          <p:nvPr>
            <p:custDataLst>
              <p:tags r:id="rId5"/>
            </p:custDataLst>
          </p:nvPr>
        </p:nvSpPr>
        <p:spPr>
          <a:xfrm>
            <a:off x="6921691" y="3504868"/>
            <a:ext cx="4208861" cy="6712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方法：人口统计细分、地理细分、心理细分、行为细分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https://d.book118.com/345001311202011111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1*l_h_i*1_1_1"/>
  <p:tag name="KSO_WM_UNIT_INDEX" val="1_1_1"/>
  <p:tag name="KSO_WM_UNIT_LAYERLEVEL" val="1_1_1"/>
  <p:tag name="KSO_WM_UNIT_TYPE" val="l_h_i"/>
</p:tagLst>
</file>

<file path=ppt/tags/tag7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1*l_h_i*1_1_2"/>
  <p:tag name="KSO_WM_UNIT_INDEX" val="1_1_2"/>
  <p:tag name="KSO_WM_UNIT_LAYERLEVEL" val="1_1_1"/>
  <p:tag name="KSO_WM_UNIT_TYPE" val="l_h_i"/>
</p:tagLst>
</file>

<file path=ppt/tags/tag7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1*l_h_i*1_2_1"/>
  <p:tag name="KSO_WM_UNIT_INDEX" val="1_2_1"/>
  <p:tag name="KSO_WM_UNIT_LAYERLEVEL" val="1_1_1"/>
  <p:tag name="KSO_WM_UNIT_LINE_FORE_SCHEMECOLOR_INDEX" val="7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1*l_h_i*1_2_2"/>
  <p:tag name="KSO_WM_UNIT_INDEX" val="1_2_2"/>
  <p:tag name="KSO_WM_UNIT_LAYERLEVEL" val="1_1_1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55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8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8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8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8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8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8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8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8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8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8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8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8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844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1*l_h_i*1_1_1"/>
  <p:tag name="KSO_WM_UNIT_INDEX" val="1_1_1"/>
  <p:tag name="KSO_WM_UNIT_LAYERLEVEL" val="1_1_1"/>
  <p:tag name="KSO_WM_UNIT_TYPE" val="l_h_i"/>
</p:tagLst>
</file>

<file path=ppt/tags/tag8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1*l_h_i*1_1_2"/>
  <p:tag name="KSO_WM_UNIT_INDEX" val="1_1_2"/>
  <p:tag name="KSO_WM_UNIT_LAYERLEVEL" val="1_1_1"/>
  <p:tag name="KSO_WM_UNIT_TYPE" val="l_h_i"/>
</p:tagLst>
</file>

<file path=ppt/tags/tag8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1*l_h_i*1_2_1"/>
  <p:tag name="KSO_WM_UNIT_INDEX" val="1_2_1"/>
  <p:tag name="KSO_WM_UNIT_LAYERLEVEL" val="1_1_1"/>
  <p:tag name="KSO_WM_UNIT_LINE_FORE_SCHEMECOLOR_INDEX" val="7"/>
  <p:tag name="KSO_WM_UNIT_TYPE" val="l_h_i"/>
</p:tagLst>
</file>

<file path=ppt/tags/tag8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1*l_h_i*1_2_2"/>
  <p:tag name="KSO_WM_UNIT_INDEX" val="1_2_2"/>
  <p:tag name="KSO_WM_UNIT_LAYERLEVEL" val="1_1_1"/>
  <p:tag name="KSO_WM_UNIT_TYPE" val="l_h_i"/>
</p:tagLst>
</file>

<file path=ppt/tags/tag8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8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8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8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85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市场营销理论体系</vt:lpstr>
      <vt:lpstr>目录</vt:lpstr>
      <vt:lpstr>市场营销理论概述</vt:lpstr>
      <vt:lpstr>市场营销的定义与目的</vt:lpstr>
      <vt:lpstr>市场营销理论的演变历程</vt:lpstr>
      <vt:lpstr>市场营销理论的核心概念</vt:lpstr>
      <vt:lpstr>市场营销组合理论</vt:lpstr>
      <vt:lpstr>产品策略</vt:lpstr>
      <vt:lpstr>价格策略</vt:lpstr>
      <vt:lpstr>渠道策略</vt:lpstr>
      <vt:lpstr>促销策略</vt:lpstr>
      <vt:lpstr>市场细分与定位理论</vt:lpstr>
      <vt:lpstr>市场细分的概念与作用</vt:lpstr>
      <vt:lpstr>市场细分的原则与方法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2024-09-17T07:57:12.700</cp:lastPrinted>
  <dcterms:created xsi:type="dcterms:W3CDTF">2024-09-16T23:57:12Z</dcterms:created>
  <dcterms:modified xsi:type="dcterms:W3CDTF">2024-09-16T23:57:15Z</dcterms:modified>
</cp:coreProperties>
</file>