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0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0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275E7-2B22-41C8-BF4B-AA72C89CB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1F83E-38E4-460F-A55B-F1D3EA104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99025-0AF4-4903-B0CE-0891082F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19A18-1BD4-491E-BFF5-7EF6DD97D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9E14B0-B076-4365-9EF4-525D3A68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68A18-9C93-4C07-8C99-A46D25DE7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BD213-40B7-4B3B-A54B-E4C5B3E2A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4D1B4-0AB5-4BF4-94C0-BFD2A434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3BCAD6-51C3-43EC-A1D3-FA723BF4F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1F2CA-3FFC-427A-80F5-093D2D5CC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1BCE3-AC9F-4CDB-9884-E791CAC3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494" r:id="rId2"/>
    <p:sldLayoutId id="2147485495" r:id="rId3"/>
    <p:sldLayoutId id="2147485496" r:id="rId4"/>
    <p:sldLayoutId id="2147485497" r:id="rId5"/>
    <p:sldLayoutId id="2147485498" r:id="rId6"/>
    <p:sldLayoutId id="2147485499" r:id="rId7"/>
    <p:sldLayoutId id="2147485500" r:id="rId8"/>
    <p:sldLayoutId id="2147485501" r:id="rId9"/>
    <p:sldLayoutId id="2147485502" r:id="rId10"/>
    <p:sldLayoutId id="21474855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003014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2024年智慧城市的构建和应用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智慧城市的发展历程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智慧城市的构建要素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智慧城市的挑战与机遇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智慧城市的应用场景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智慧城市的未来展望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智慧城市的概念起源</a:t>
            </a:r>
            <a:endParaRPr lang="zh-CN" altLang="en-US"/>
          </a:p>
        </p:txBody>
      </p:sp>
      <p:sp>
        <p:nvSpPr>
          <p:cNvPr id="104898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2010年欧盟提出“智慧城市”计划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2008年IBM提出“智慧地球”概念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2012年美国提出“智能城市”战略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2014年中国发布《新型城镇化规划》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0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起步阶段：2008年-2012年，智慧城市概念提出并开始试点建设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推广阶段：2013年-2017年，智慧城市建设在国内逐渐普及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深入发展阶段：2018年-2023年，智慧城市建设进入快速发展期，技术不断创新和应用场景不断丰富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全面建设阶段：2024年及以后，智慧城市建设进入全面推进和深化阶段，实现城市各领域的智能化升级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2024年智慧城市的现状和特点</a:t>
            </a:r>
            <a:endParaRPr lang="zh-CN" altLang="en-US"/>
          </a:p>
        </p:txBody>
      </p:sp>
      <p:sp>
        <p:nvSpPr>
          <p:cNvPr id="10490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城市智能化程度高，公共服务便捷化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信息技术广泛应用，数据驱动决策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绿色环保理念深入人心，可持续发展成为重要目标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城市治理能力提升，居民生活品质提高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智慧城市的构建要素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基础设施智能化</a:t>
            </a:r>
            <a:endParaRPr lang="zh-CN" altLang="en-US"/>
          </a:p>
        </p:txBody>
      </p:sp>
      <p:sp>
        <p:nvSpPr>
          <p:cNvPr id="10491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城市管理智能化：通过大数据、云计算等技术手段实现城市管理的智能化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基础设施智能化：包括智能交通、智能电网、智能水务等领域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公共服务智能化：提供便捷高效的智能化服务，如智慧医疗、智慧教育等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产业布局智能化：推动产业升级和转型，发展智能经济和智慧产业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公共服务智能化</a:t>
            </a:r>
            <a:endParaRPr lang="zh-CN" altLang="en-US"/>
          </a:p>
        </p:txBody>
      </p:sp>
      <p:sp>
        <p:nvSpPr>
          <p:cNvPr id="104926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城市公共服务的智能化升级，包括交通、医疗、教育等方面的智能化设施和服务。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利用大数据、云计算等技术手段，提高城市公共服务的质量和效率，为市民提供更加便捷、高效的服务体验。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实现城市公共服务的互联互通，打破信息孤岛，促进城市各部门之间的信息共享和协同工作。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提升城市公共服务的个性化程度，根据市民的需求和偏好，提供更加精准、贴心的服务。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城市管理智能化</a:t>
            </a:r>
            <a:endParaRPr lang="zh-CN" altLang="en-US"/>
          </a:p>
        </p:txBody>
      </p:sp>
      <p:sp>
        <p:nvSpPr>
          <p:cNvPr id="10493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城市管理信息系统的建立和完善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城市公共服务的智能化提升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城市安全管理的智能化升级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城市基础设施智能化改造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产业经济智能化</a:t>
            </a:r>
            <a:endParaRPr lang="zh-CN" altLang="en-US"/>
          </a:p>
        </p:txBody>
      </p:sp>
      <p:sp>
        <p:nvSpPr>
          <p:cNvPr id="104939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9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应用领域：制造业、物流业、金融业等。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作用：促进产业升级和经济发展，提高城市综合竞争力。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定义：利用先进的信息技术，实现产业经济的数字化、网络化和智能化，提高生产效率和经济效益。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关键技术：物联网、云计算、大数据、人工智能等。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智慧城市的应用场景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https://d.book118.com/345003014021011100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宋体</vt:lpstr>
      <vt:lpstr>Office Theme</vt:lpstr>
      <vt:lpstr>2024年智慧城市的构建和应用</vt:lpstr>
      <vt:lpstr>目录</vt:lpstr>
      <vt:lpstr>添加章节标题</vt:lpstr>
      <vt:lpstr>智慧城市的发展历程</vt:lpstr>
      <vt:lpstr>智慧城市的概念起源</vt:lpstr>
      <vt:lpstr>智慧城市的发展阶段</vt:lpstr>
      <vt:lpstr>2024年智慧城市的现状和特点</vt:lpstr>
      <vt:lpstr>智慧城市的构建要素</vt:lpstr>
      <vt:lpstr>基础设施智能化</vt:lpstr>
      <vt:lpstr>公共服务智能化</vt:lpstr>
      <vt:lpstr>城市管理智能化</vt:lpstr>
      <vt:lpstr>产业经济智能化</vt:lpstr>
      <vt:lpstr>智慧城市的应用场景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2024-09-07T19:33:48.766</cp:lastPrinted>
  <dcterms:created xsi:type="dcterms:W3CDTF">2024-09-07T11:33:48Z</dcterms:created>
  <dcterms:modified xsi:type="dcterms:W3CDTF">2024-09-07T11:33:50Z</dcterms:modified>
</cp:coreProperties>
</file>