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57106-3345-40CC-8C75-C767C6DB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B68A8-7C4A-4DC3-8431-A0D4EDCB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206FA-9236-4818-BEE2-505086EE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EA2DF-CA5E-4FCF-BBE3-1319D679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28F15-FF16-4075-83C7-4A1771A41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14093-4AFE-49F4-B85B-6F645B827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C3C64-9219-4F55-8E25-916F03596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C17AF-1018-4640-B8F7-74F2B98C1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A474C-D5FD-4E84-B0E0-85D856BD4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13C47-F577-4876-9846-AFDBBA39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8B275-EFA3-4024-AFBC-AEBAA968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03023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部编版小学道德与法治五年级下册第7课《不甘屈辱奋勇抗争》教学课件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不甘屈辱：历史事件回顾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奋勇抗争：民族英雄事迹展示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屈辱中觉醒：近代中国救亡图存运动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抗争精神传承与当代价值体现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互动环节：课堂活动与小组讨论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让学生了解近代中国遭受屈辱的历史背景，培养学生的民族自尊心和爱国情怀。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7524" r="752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8871" r="8871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7366" r="7366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2861" r="1286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引导学生认识到抗争是民族尊严的体现，理解奋勇抗争的意义和价值。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通过学习历史事件和人物故事，培养学生的思辨能力和历史素养。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教材以近代中国遭受屈辱和抗争的历史为主线，通过选取典型的历史事件和人物故事，引导学生了解历史背景，理解抗争的意义和价值。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内容包括林则徐虎门销烟、三元里抗英斗争、邓世昌黄海大战等历史事件，以及关天培、邓世昌等英雄人物的故事。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https://d.book118.com/345003023002011120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2024-09-22T08:27:37.036</cp:lastPrinted>
  <dcterms:created xsi:type="dcterms:W3CDTF">2024-09-22T00:27:37Z</dcterms:created>
  <dcterms:modified xsi:type="dcterms:W3CDTF">2024-09-22T00:27:39Z</dcterms:modified>
</cp:coreProperties>
</file>