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3CB65-98B0-4B6F-B76A-1380B4D0C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E7C97-CF2B-4C18-804A-7A6D7A954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6807D-919F-42A5-A771-DF5F3742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BBB21-2051-422E-A6CD-063E04F7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ECDCFB-9100-4657-BDD8-0F489EF9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9B0CEC-A195-4280-8DFD-D0B8D787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754B2-31E8-494D-A03F-132A5CA6B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3CFB4-A42B-4526-A9EB-C54878FC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D3065-E975-472A-8861-5FAC6DE5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0829E-05B2-4FEB-8CC2-2F9A920BA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CB29E-AE0F-4046-880F-DD929C5CC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1000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们的大会我体验：回顾与反思\n## 1.大会概述与背景\n### 1.1大会的目的和意义\n### 1.2大会的组织和参与人员\n### 1.3大会的主题和议程\n## 2.大会现场体验\n### 2.1现场氛围和参与度\n### 2.2大会内容和形式\n### 2.3大会的创新和亮点\n## 3.个人收获与成长\n### 3.1个人在大会中的表现\n### 3.2从大会中学到的知识和技能\n### 3.3大会对个人成长的影响\n## 4.大会存在的问题与不足\n### 4.1大会组织和筹备方面的问题\n### 4.2大会内容和形式上的不足\n### 4.3大会效果和影响评价\n## 5.改进建议与展望\n### 5.1针对存在问题的改进措施\n### 5.2大会未来发展的建议和展望\n### 5.3个人对大会的祝福和期待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600"/>
              <a:t>我们的大会我体验：回顾与反思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24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5" name="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32334"/>
            <a:ext cx="11260793" cy="2294178"/>
            <a:chOff x="660400" y="3432334"/>
            <a:chExt cx="11260793" cy="2294178"/>
          </a:xfrm>
        </p:grpSpPr>
        <p:grpSp>
          <p:nvGrpSpPr>
            <p:cNvPr id="126" name=""/>
            <p:cNvGrpSpPr/>
            <p:nvPr/>
          </p:nvGrpSpPr>
          <p:grpSpPr>
            <a:xfrm>
              <a:off x="660400" y="3432334"/>
              <a:ext cx="3704673" cy="831851"/>
              <a:chOff x="660400" y="3432334"/>
              <a:chExt cx="3704673" cy="831851"/>
            </a:xfrm>
          </p:grpSpPr>
          <p:sp>
            <p:nvSpPr>
              <p:cNvPr id="127" name="Tencent"/>
              <p:cNvSpPr txBox="1"/>
              <p:nvPr/>
            </p:nvSpPr>
            <p:spPr>
              <a:xfrm>
                <a:off x="660400" y="3432334"/>
                <a:ext cx="914400" cy="831851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01</a:t>
                </a:r>
                <a:endParaRPr lang="zh-CN" sz="4800">
                  <a:solidFill>
                    <a:srgbClr val="3087D5">
                      <a:alpha val="100000"/>
                    </a:srgb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21873" y="3651410"/>
                <a:ext cx="2743200" cy="393700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大会概述与背景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29" name=""/>
            <p:cNvGrpSpPr/>
            <p:nvPr/>
          </p:nvGrpSpPr>
          <p:grpSpPr>
            <a:xfrm>
              <a:off x="4424934" y="3432761"/>
              <a:ext cx="3699975" cy="830997"/>
              <a:chOff x="4424934" y="3432761"/>
              <a:chExt cx="3699975" cy="830997"/>
            </a:xfrm>
          </p:grpSpPr>
          <p:sp>
            <p:nvSpPr>
              <p:cNvPr id="130" name="Tencent"/>
              <p:cNvSpPr txBox="1"/>
              <p:nvPr/>
            </p:nvSpPr>
            <p:spPr>
              <a:xfrm>
                <a:off x="4424934" y="3432761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81709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大会现场体验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2" name=""/>
            <p:cNvGrpSpPr/>
            <p:nvPr/>
          </p:nvGrpSpPr>
          <p:grpSpPr>
            <a:xfrm>
              <a:off x="8221218" y="3435510"/>
              <a:ext cx="3699975" cy="825500"/>
              <a:chOff x="8221218" y="3435510"/>
              <a:chExt cx="3699975" cy="825500"/>
            </a:xfrm>
          </p:grpSpPr>
          <p:sp>
            <p:nvSpPr>
              <p:cNvPr id="133" name="Tencent"/>
              <p:cNvSpPr txBox="1"/>
              <p:nvPr/>
            </p:nvSpPr>
            <p:spPr>
              <a:xfrm>
                <a:off x="8221218" y="3435510"/>
                <a:ext cx="914400" cy="825500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个人收获与成长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684530" y="4894662"/>
              <a:ext cx="3699975" cy="830997"/>
              <a:chOff x="684530" y="4894662"/>
              <a:chExt cx="3699975" cy="830997"/>
            </a:xfrm>
          </p:grpSpPr>
          <p:sp>
            <p:nvSpPr>
              <p:cNvPr id="136" name="Tencent"/>
              <p:cNvSpPr txBox="1"/>
              <p:nvPr/>
            </p:nvSpPr>
            <p:spPr>
              <a:xfrm>
                <a:off x="684530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41305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大会存在的问题与不足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4449063" y="4894662"/>
              <a:ext cx="3699975" cy="830997"/>
              <a:chOff x="4449063" y="4894662"/>
              <a:chExt cx="3699975" cy="830997"/>
            </a:xfrm>
          </p:grpSpPr>
          <p:sp>
            <p:nvSpPr>
              <p:cNvPr id="139" name="Tencent"/>
              <p:cNvSpPr txBox="1"/>
              <p:nvPr/>
            </p:nvSpPr>
            <p:spPr>
              <a:xfrm>
                <a:off x="4449063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405838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改进建议与展望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大会概述与背景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提高团队协作能力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通过大会增强团队凝聚力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提高团队成员之间的沟通效率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培养团队协作精神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交流学习经验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分享个人在项目中的经验和教训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学习其他团队的成功案例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探讨行业最新动态和发展趋势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拓展人脉资源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结识行业内的同行和专家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与潜在合作伙伴建立联系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寻找职业发展机会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大会的目的和意义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组织人员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大会策划团队：负责活动策划、预算编制、场地布置等工作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各部门负责人：负责组织和协调本部门的工作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大会使者：负责接待嘉宾、引导参会者、解答疑问等工作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参与人员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公司员工：参加大会的各项议程，分享个人经验和观点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嘉宾和专家：发表主题演讲，分享行业见解和经验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媒体和合作伙伴：报道大会，推广大会的品牌和价值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大会的组织和参与人员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强调创新在企业发展中的重要性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倡导团队协作精神，共同迎接挑战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展望行业的发展前景和机遇</a:t>
                </a:r>
                <a:endParaRPr/>
              </a:p>
            </p:txBody>
          </p:sp>
          <p:sp>
            <p:nvSpPr>
              <p:cNvPr id="2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主题：创新协作，共创未来</a:t>
                </a:r>
                <a:endParaRPr/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开幕式：领导致辞，介绍大会背景和目的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主题演讲：嘉宾和专家分享行业见解和经验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分论坛：各部门负责人介绍本部门的工作成果和未来规划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互动环节：参会者提问，嘉宾和专家解答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闭幕式：总结大会成果，宣布下一次大会的时间和地点</a:t>
                </a:r>
                <a:endParaRPr/>
              </a:p>
            </p:txBody>
          </p:sp>
          <p:sp>
            <p:nvSpPr>
              <p:cNvPr id="2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议程</a:t>
                </a:r>
                <a:endParaRPr/>
              </a:p>
            </p:txBody>
          </p:sp>
          <p:sp>
            <p:nvSpPr>
              <p:cNvPr id="2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大会的主题和议程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大会现场体验</a:t>
            </a:r>
            <a:endParaRPr/>
          </a:p>
        </p:txBody>
      </p:sp>
      <p:sp>
        <p:nvSpPr>
          <p:cNvPr id="2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现场氛围和参与度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现场氛围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布置精美，营造出专业且舒适的氛围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嘉宾和专家的演讲引人入胜，现场掌声不断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参会者积极参与互动环节，提问热情高涨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参会者参与度较高，认真聆听演讲和参与讨论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各部门负责人积极发言，介绍本部门的工作成果和未来规划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大会使者热情周到，为参会者提供周到的服务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内容丰富，涵盖多个主题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公司战略和发展：介绍公司的战略目标和发展规划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项目管理和团队协作：分享项目管理的经验和团队协作的技巧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行业趋势和新技术：探讨行业的发展趋势和最新的技术成果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形式多样，互动性强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演讲和讨论：嘉宾和专家发表演讲，参会者参与讨论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问答环节：参会者提问，嘉宾和专家解答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小组讨论：参会者分成小组，讨论特定主题并分享观点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大会内容和形式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创新的大会形式</a:t>
                </a:r>
                <a:endParaRPr/>
              </a:p>
            </p:txBody>
          </p:sp>
          <p:sp>
            <p:nvSpPr>
              <p:cNvPr id="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采用线上线下相结合的方式，扩大大会的影响力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利用先进的科技手段，提高大会的效果和体验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设立互动环节，增加参会者的参与度和满意度</a:t>
                </a:r>
                <a:endParaRPr/>
              </a:p>
            </p:txBody>
          </p:sp>
          <p:sp>
            <p:nvSpPr>
              <p:cNvPr id="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亮点纷呈</a:t>
                </a:r>
                <a:endParaRPr/>
              </a:p>
            </p:txBody>
          </p:sp>
          <p:sp>
            <p:nvSpPr>
              <p:cNvPr id="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嘉宾和专家的精彩演讲，为参会者带来宝贵的行业见解和经验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各部门负责人的分享，展示公司内部的创新成果和团队实力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参会者的积极参与，体现了大家对大会的热情和支持</a:t>
                </a:r>
                <a:endParaRPr/>
              </a:p>
            </p:txBody>
          </p:sp>
          <p:sp>
            <p:nvSpPr>
              <p:cNvPr id="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大会的创新和亮点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个人收获与成长</a:t>
            </a:r>
            <a:endParaRPr/>
          </a:p>
        </p:txBody>
      </p:sp>
      <p:sp>
        <p:nvSpPr>
          <p:cNvPr id="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https://d.book118.com/345011000004011114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我们的大会我体验：回顾与反思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2024-09-20T23:15:47.538</cp:lastPrinted>
  <dcterms:created xsi:type="dcterms:W3CDTF">2024-09-20T15:15:47Z</dcterms:created>
  <dcterms:modified xsi:type="dcterms:W3CDTF">2024-09-20T15:15:49Z</dcterms:modified>
</cp:coreProperties>
</file>