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22D74-3F50-4B43-97CD-CD128B0FE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22FFB-A33C-4639-AF6D-47FE6886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7F8CD-96DC-4E38-A8F0-C37CEADF6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B8683-625F-49BF-88BA-84431895C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775E4-47E0-47C4-B95C-AEE74DB0C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D4EFD-4C80-4A70-9049-26C04B102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09E05A-39F6-41DC-9910-85ECF852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A4C94-A7A1-4620-9EB5-DDCF3D726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A840E-B458-43FE-A5A6-D45F4EF85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7A888-C35F-4573-9777-57C730D26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9E588-9B10-46A5-86E5-B9E103AB8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11014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人工智能在智能娱乐行为识别中的应用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人工智能与智能娱乐行为识别概述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基于深度学习算法的智能娱乐行为识别模型设计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实验结果与分析讨论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挑战、机遇与未来发展趋势预测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近年来，人工智能技术在深度学习、机器学习等领域取得了显著进展，为智能娱乐行为识别提供了强大的技术支持。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随着人们生活水平的提高，对娱乐的需求不断增加，智能娱乐市场迅速崛起，行为识别技术对于提升用户体验和娱乐互动性具有重要意义。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智能娱乐市场的蓬勃发展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在智能娱乐行为识别领域，国外研究起步较早，已经在游戏、虚拟现实、增强现实等应用场景中取得了显著成果，如通过识别用户手势、姿态和表情等实现自然交互。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国内在智能娱乐行为识别领域的研究虽然起步较晚，但发展迅速，已经在多个方面取得了重要突破，如基于深度学习的行为识别算法研究、娱乐机器人行为识别与控制等。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本文旨在探讨人工智能在智能娱乐行为识别中的应用，通过分析现有技术和方法，提出一种高效、准确的行为识别方案，为智能娱乐领域的发展提供新的思路和方法。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对智能娱乐行为识别的相关技术和方法进行概述；其次，详细介绍基于深度学习的行为识别算法原理及实现过程；接着，通过实验验证所提算法的有效性和优越性；最后，对全文进行总结并展望未来研究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人工智能与智能娱乐行为识别概述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人工智能基本概念及发展历程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人工智能是计算机科学的一个分支，旨在研究、开发能够模拟、延伸和扩展人类智能的理论、方法、技术及应用系统的一门新的技术科学。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人工智能的发展经历了符号主义、连接主义和深度学习三个阶段。随着计算机技术的不断发展和数据量的爆炸式增长，人工智能得以快速发展并在各个领域得到广泛应用。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智能娱乐行为识别定义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智能娱乐行为识别是指利用计算机视觉、语音识别、自然语言处理等技术，对用户在娱乐活动中的行为进行自动识别和分析的过程。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智能娱乐行为识别可分为静态行为识别和动态行为识别两类。静态行为识别主要关注用户的姿势、表情等静态特征，而动态行为识别则关注用户的动作、运动等动态特征。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智能娱乐行为识别定义及分类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实现精准推荐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基于对用户行为的识别和分析，可以构建用户画像并实现精准的内容推荐，提高用户的满意度和忠诚度。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通过智能娱乐行为识别，可以更加准确地理解用户的需求和偏好，为用户提供更加个性化的娱乐体验。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智能娱乐行为识别可以为娱乐产品的创新提供数据支持，帮助开发者更加深入地了解用户需求和市场趋势，从而开发出更加符合用户需求的产品。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99" r="2189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人工智能在智能娱乐行为识别中应用价值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基于深度学习算法的智能娱乐行为识别模型设计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是一种基于人工神经网络的机器学习技术，通过组合低层特征形成更加抽象的高层表示属性类别或特征，以发现数据的分布式特征表示。在智能娱乐行为识别中，深度学习算法可以自动学习娱乐行为的特征，避免了手工提取特征的繁琐和不确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深度学习算法优势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深度学习算法具有强大的特征学习和分类能力，能够处理复杂的非线性问题。同时，深度学习模型可以逐层学习输入数据的特征，从而提取出更加抽象和本质的特征，提高了识别的准确性和鲁棒性。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深度学习算法原理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深度学习算法原理及优势分析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https://d.book118.com/345011014103011034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2024-08-29T16:10:47.131</cp:lastPrinted>
  <dcterms:created xsi:type="dcterms:W3CDTF">2024-08-29T08:10:47Z</dcterms:created>
  <dcterms:modified xsi:type="dcterms:W3CDTF">2024-08-29T08:10:49Z</dcterms:modified>
</cp:coreProperties>
</file>