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337B5-1625-4EEE-BEDA-1138E7A7B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0AE43-2F85-4D02-9B9C-319E9AD55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6E597-5380-4FCF-8A0E-4F13963CD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049A0-8102-4421-A1AB-1DE9261FF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7709EE-750C-4D36-8DC4-2307B1519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4588D2-27E8-44AA-893A-B174E19D2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CE67ED-8E57-4EEB-A9DD-48DBBEAC4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C49CF-57D7-4BE7-8D40-F6693F11B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27A2C-D199-4467-814A-2AE896938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B3DE7-25DD-4A52-8C3C-358E2FBA9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8A20D-86F9-4894-8FF0-0F6F8B7DE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1122201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宝妈发烧护理方法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发烧的原因和处理方法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4750" r="1475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750" r="1675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宝妈发烧护理方法：本文将介绍宝妈发烧的原因、影响以及如何进行护理，帮助宝妈在发烧期间保持健康，同时避免对宝宝造成影响。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发烧可能导致宝妈身体虚弱、疲劳、头晕等症状，影响宝妈的身体健康和情绪状态。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对宝妈的影响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宝妈发烧可能对宝宝的健康产生影响，如传染疾病、影响哺乳等。因此，采取适当的护理措施非常重要。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对宝宝的影响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发烧对宝妈和宝宝的影响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发烧的原因和处理方法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感染是发烧最常见的原因，包括病毒、细菌、真菌等感染。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128" r="612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031" r="703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833" b="4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免疫系统在抵抗感染时会产生炎症反应，导致体温升高。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某些疾病如自身免疫性疾病、肿瘤等也可能引起发烧。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采用温水擦浴、贴退热贴等方法降低体温。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625" r="22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物理降温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发烧时身体需要更多的水分来帮助散热和排出毒素，因此应多喝水。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在医生的建议下，可以使用退烧药如对乙酰氨基酚或布洛芬等。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密切观察宝妈的症状和体征，如持续高烧不退、伴随其他严重症状等应及时就医。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发烧时身体虚弱容易受凉，应注意给宝妈保暖。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发烧时不宜过度穿盖，避免影响散热导致体温升高。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避免捂汗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发烧期间应给予清淡易消化的食物，避免油腻、辛辣等刺激性食物。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多喝水有助于补充体液，促进新陈代谢，帮助身体排毒，缓解发烧症状。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宝妈发烧时，身体会流失大量水分，容易导致脱水。因此，多喝水可以补充体液，维持身体正常代谢，有助于降低体温和缓解不适感。建议宝妈每隔一段时间喝一点水，保持口腔湿润。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多喝水，补充体液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发烧时身体需要更多的能量和营养来对抗病原体，合理饮食有助于增强营养摄入，提高身体抵抗力。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发烧时，宝妈的食欲可能会受到影响，但仍然需要保证营养摄入。建议选择易消化、高蛋白、高维生素的食物，如稀饭、面条、鸡蛋、蔬菜等。避免油腻、辛辣、刺激性食物，以免加重身体负担。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1" r="240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合理饮食，增强营养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https://d.book118.com/345011222014011124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2024-09-28T05:10:01.601</cp:lastPrinted>
  <dcterms:created xsi:type="dcterms:W3CDTF">2024-09-27T21:10:01Z</dcterms:created>
  <dcterms:modified xsi:type="dcterms:W3CDTF">2024-09-27T21:10:03Z</dcterms:modified>
</cp:coreProperties>
</file>