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34794-4B36-416D-B2FD-4A8F3EEFE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AB789-E532-4008-A00C-64D3203C4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AE0B1-5954-4F98-93DA-1E2D64EA5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179FB-E007-4AF6-BE3D-776740B60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34157C-977B-44BC-A3B7-1F772F744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486BFE-4FAA-435E-9C9A-2FB767BB9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0ECB73-0CC7-4B77-A65C-6E5FFE790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260C17-1F7D-4057-8277-180C41784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9DACD-B994-44D0-833B-F6D2D481D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72FDD-8C27-478D-986D-A636C7C8E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32A85-B79B-4A26-AA2F-B3C9F0C3C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12010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49培养创业者的关键技能和知识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创业思维与创新能力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领导力与团队协作能力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财务管理与资金筹措能力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市场调研与营销策略制定能力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法律意识与风险防范能力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时间管理与自我驱动能力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创业思维与创新能力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创新思维训练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发散性思维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鼓励自由联想，探索多种可能性，不拘泥于传统思维模式。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批判性思维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对问题进行深入分析，评估不同解决方案的优缺点，做出明智决策。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创意思维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激发灵感，将不同想法融合，创造出独特、有价值的解决方案。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识别与抓住机遇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市场洞察力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分析市场、技术、竞争等风险，制定应对策略，降低创业风险。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风险评估能力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资源整合能力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有效整合内外部资源，构建合作网络，提升创业成功概率。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了解行业动态、市场需求和竞争态势，发现潜在商机。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积极应对市场、技术、政策等变革，调整创业策略，保持竞争优势。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适应变革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抗压能力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面对挫折和困难时保持冷静和乐观，积极寻求解决方案。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不断学习新知识、新技能，提升个人和团队综合素质，应对各种挑战。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应对变革与挑战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领导力与团队协作能力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培养创业者在复杂情况下做出明智决策的能力，包括分析问题、评估风险和制定策略。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02" r="2180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学习如何有效地影响他人，以推动团队朝着共同目标前进。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提高对自己和他人情绪的认知，以更好地管理情绪、建立信任和激发团队动力。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情绪智力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培养耐心倾听的习惯，理解他人的观点和需求，以促进更好的沟通。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学习如何以简洁明了的方式传达自己的想法，确保信息准确无误地传达给团队成员。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掌握给予和接受建设性反馈的技巧，以促进个人和团队的持续改进。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反馈与接受反馈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804" b="158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团队协作与激励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通过诚实、透明和尊重的行为，在团队中建立信任关系。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协作精神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培养与他人合作的能力，以实现团队目标并充分利用每个人的优势。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激励团队成员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了解如何激励团队成员，以提高他们的积极性、创造力和工作效率。这包括目标设定、认可成就和提供发展机会等策略。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财务管理与资金筹措能力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熟悉资金管理、成本控制、预算管理等财务管理工具和方法，提高企业财务运营效率。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会计基础知识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了解会计原理、财务报表制作和分析方法等，能够读懂财务报表，掌握企业财务状况。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掌握税务法规和政策，合理规划税务筹划，降低企业税负。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基本财务知识掌握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通过个人储蓄、亲友借款等方式筹集创业资金，适用于初创期小规模企业。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自筹资金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向银行申请贷款，需提供详细的商业计划书和财务报表等资料，适用于有一定规模和信用的企业。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银行贷款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向风险投资机构寻求资金支持，需提供具有高增长潜力的商业计划和团队背景等资料，适用于高风险、高回报的创新型企业。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风险投资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资金筹措途径与方法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https://d.book118.com/345012010134011122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2024-09-25T21:10:14.805</cp:lastPrinted>
  <dcterms:created xsi:type="dcterms:W3CDTF">2024-09-25T13:10:14Z</dcterms:created>
  <dcterms:modified xsi:type="dcterms:W3CDTF">2024-09-25T13:10:17Z</dcterms:modified>
</cp:coreProperties>
</file>