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6BE37-C654-453E-84EB-E18F2B20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4B094-C2FE-4D69-AFCA-C010AD272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73A28-F305-44ED-9876-4FE5F5517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FA81C-D94D-44D8-973D-20DB2870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619884-8314-495D-A76D-13907D69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D4951-15E4-4386-A194-B2670FB2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86B1D-C216-4856-98C7-7A647158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7A7C-C5D1-417E-8F62-867E047F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67DE1-245D-4C68-AE83-9D46ABD7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308A2-C511-49CF-97F1-D14318AF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0A86B-892B-4BE7-AAFB-97A418B7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30220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高质量发展培训会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高质量发展的概念和意义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高质量发展的实践路径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高质量发展的概念和意义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高质量发展是一种注重效率、效益、创新、协调、绿色、开放和共享的发展模式，旨在实现经济、社会、环境的可持续发展。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高质量发展强调在发展过程中，不仅要注重经济增长的数量，更要注重经济增长的质量，包括经济效益、社会效益和环境效益的统一。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987" r="279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高质量发展有助于推动经济结构优化升级，提高经济发展的质量和效益，增强我国经济实力和国际竞争力。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高质量发展是实现全面建设社会主义现代化国家的必然要求，是满足人民日益增长的美好生活需要的必然要求。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高质量发展是在我国经济发展进入新常态的背景下提出的，是适应经济发展阶段变化的必然要求。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高质量发展也是贯彻新发展理念、建设现代化经济体系的必然要求，对于我国全面建设社会主义现代化国家具有重要意义。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高质量发展的历史背景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高质量发展的关键要素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01" r="1560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创新是高质量发展的核心动力，通过技术创新、管理创新、模式创新等方式，推动产业升级、产品升级和品牌升级。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创新驱动需要加强研发投入，提高自主创新能力，同时鼓励企业与高校、科研机构合作，形成产学研一体化创新体系。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绿色发展是高质量发展的重要方向，通过推广绿色生产方式、绿色生活方式和绿色消费模式，实现经济与环境的协调发展。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绿色发展需要加强环保意识，加大环保投入，推进清洁能源、循环经济等领域的研发和应用，同时完善环保法规和标准体系。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人才战略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人才是高质量发展的关键支撑，通过培养、引进、留住人才，提高企业核心竞争力和创新能力。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人才战略需要加强教育、培训和人才引进工作，建立完善的人才评价体系和激励机制，同时营造良好的人才生态环境。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品牌是高质量发展的重要标志，通过打造具有国际影响力的品牌，提升企业形象和市场竞争力。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品牌建设需要加强品牌策划、品牌传播和品牌维护工作，建立完善的品牌管理体系和品牌文化体系。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质量是高质量发展的根本要求，通过强化质量意识、完善质量管理体系和提高产品质量，提升企业信誉和市场占有率。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质量第一需要加强质量监管和质量控制工作，建立完善的质量标准和检测体系，同时鼓励企业开展质量提升行动。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质量第一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高质量发展的实践路径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供给侧结构性改革是高质量发展的必由之路，通过优化供给结构，提高供给质量，满足人民群众对美好生活的需求。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重点在于化解过剩产能、淘汰落后产能、推动产业升级，提高产品质量和附加值。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074" b="2707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鼓励企业加大技术改造和研发投入，推动科技创新和产业创新，增强企业核心竞争力。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推进供给侧结构性改革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https://d.book118.com/345013022033011034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2024-08-29T13:48:24.641</cp:lastPrinted>
  <dcterms:created xsi:type="dcterms:W3CDTF">2024-08-29T05:48:24Z</dcterms:created>
  <dcterms:modified xsi:type="dcterms:W3CDTF">2024-08-29T05:48:26Z</dcterms:modified>
</cp:coreProperties>
</file>