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896FB-9D0A-4551-BF1C-2C62718F4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E10F6-313B-457B-AE69-12F4ADFB8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7A8E2-CA28-4A56-A943-E97BA585E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44D23-8E9B-4C28-83CB-6BFC8DC17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BD2E7D-6479-47DE-B8DA-B35F34E52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69A200-B9DA-4B26-877C-191F12A05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9BF852-8A86-40A6-8244-07C9A492D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8DEEA-C476-4B54-9F96-0F1BA55D3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ECD10-BE5E-4A5A-989E-A836297E5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AD4C7-72E0-4827-BEE6-8F50A13E3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F5B3F-8DD7-49F4-BA84-646F3E960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13030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港口与航道工程施工工艺的集装箱堆场与堆存技术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集装箱堆场与堆存技术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集装箱堆场与堆存技术的应用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港口与航道工程是指建设和维护港口、航道及其配套设施，确保船舶和货物安全、高效地进出、中转和存取。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港口是水陆交通的集结点和枢纽，是工农业产品和外贸进出口物资的集散地。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航道则是水域交通的通道，是连接不同地区间水上交通的重要纽带。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推动基础设施建设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港口与航道工程建设有助于推动基础设施建设，促进地区经济发展。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促进地区和国际间的经济交流与发展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港口与航道是物流的重要节点，对于地区和国际间的经济交流与发展起到关键作用。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保障国家安全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港口与航道是国家安全的重要组成部分，对于维护国家安全、保障战略物资运输具有重要意义。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古代的港口与航道多为自然形成，主要用于货物和人员的转运。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古代港口与航道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近代港口与航道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现代港口与航道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随着工业革命的发展，近代港口与航道开始大规模建设和改造，以满足不断增长的运输需求。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现代港口与航道更加注重高科技的应用和创新，以提高运输效率和安全性。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集装箱堆场与堆存技术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集装箱堆场与堆存技术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根据工程规模、要求和现场条件，制定详细的施工组织设计，包括施工方案、进度计划、资源配置等。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施工设备与材料准备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根据施工需要，准备相应的施工设备和材料，确保施工顺利进行。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对施工区域进行实地勘察，了解地形、水文、气象等条件，为后续施工提供基础数据。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https://d.book118.com/345013030022011121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2024-09-23T23:12:41.971</cp:lastPrinted>
  <dcterms:created xsi:type="dcterms:W3CDTF">2024-09-23T15:12:41Z</dcterms:created>
  <dcterms:modified xsi:type="dcterms:W3CDTF">2024-09-23T15:12:43Z</dcterms:modified>
</cp:coreProperties>
</file>