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79002F-8CE0-4349-B532-36C0FE9EEB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076128-BFDA-4008-82AC-ADAC99162F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3040EC-E0BF-4138-A4CD-942CDC0462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B527157-6464-43C6-AAC3-41F913B801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02AA32-521D-454E-BAD3-B9BCA5E7A5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4DECE3D-E9FB-4F64-BAF3-6FECCFCF33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7FB63E-E60D-4E7B-9C23-5B360D9B64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D445CF-62F9-4E3E-B538-2EE407E7C4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E7409C-81F2-40D0-900F-214E4CCFAD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6571D7-2892-4420-ADFD-72E34C0FCA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F8662C-6EE7-4507-AB5B-84F834EA8A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5013234134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智能机器人项目分析报告</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XX-01-04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项目背景与目标</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项目团队与分工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技术方案与实施计划</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项目进度与成果展示</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市场竞争与合作分析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风险评估与对策建议</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项目背景与目标</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市场规模</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智能机器人市场正在迅速增长，预计未来几年将持续扩大。根据市场调查数据，智能机器人市场规模已经达到了数十亿美元，并且有望在未来几年内实现翻倍增长。</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应用领域</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智能机器人已经广泛应用于工业、医疗、家庭、教育等领域。随着技术的不断进步和应用场景的不断拓展，智能机器人的应用领域将进一步扩大。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技术发展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近年来，人工智能、机器学习、深度学习等技术的快速发展为智能机器人的发展提供了有力支持。未来，随着技术的不断进步和创新，智能机器人的功能和性能将得到进一步提升。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智能机器人市场现状及趋势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5000" r="25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本项目旨在研发一款具有自主知识产权的智能机器人，具备高度智能化、自主导航、语音识别、图像识别等功能，能够满足不同领域的需求。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项目目标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智能机器人的研发和应用对于推动人工智能技术的发展、提高生产效率和生活质量具有重要意义。本项目的实施将有助于提升我国智能机器人产业的竞争力和创新水平，推动相关产业的发展和升级。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项目意义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979" r="12979"/>
          <a:stretch>
            <a:fillRect/>
          </a:stretch>
        </p:blipFill>
        <p:spPr>
          <a:xfrm>
            <a:off x="3909691" y="1250241"/>
            <a:ext cx="7848599"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本报告将对智能机器人项目的市场需求、技术可行性、经济效益等方面进行深入分析，并提出相应的建议和措施。</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本报告将重点关注智能机器人项目的市场需求分析、技术路线选择、研发团队组建、资金筹措等方面的问题，为项目的顺利实施提供有力支持。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报告范围与重点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报告重点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报告范围</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项目团队与分工</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测试人员</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负责机器人系统的测试和验证，具备严谨的测试方法和细致的工作态度。</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硬件开发人员</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负责机器人硬件系统的设计和开发，具备丰富的电子设计和机械制造经验。</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软件开发人员</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负责机器人软件系统的设计和开发，具备扎实的编程能力和良好的团队协作能力。</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项目经理</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负责项目的整体规划和进度管理，具备丰富的项目管理经验和技能。</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技术负责人</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负责技术方案的制定和实施，具备深厚的专业知识和技术背景。</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团队成员介绍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团队分工与协作</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项目经理负责项目的整体规划和进度管理，协调各个团队之间的工作。</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技术负责人负责制定技术方案，指导软件开发人员和硬件开发人员的工作。</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软件开发人员和硬件开发人员分别负责机器人软件和硬件系统的设计和开发，相互协作完成机器人的整体开发。</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测试人员负责机器人系统的测试和验证，及时反馈问题并协助开发人员改进。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项目团队采用定期会议、邮件、电话等多种沟通方式，确保信息畅通，及时解决问题。</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团队成员之间保持密切合作，相互支持，共同推进项目的进展。</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项目团队注重工作效率，采用敏捷开发等先进的管理方法，确保项目按时交付。</a:t>
              </a:r>
            </a:p>
          </p:txBody>
        </p:sp>
      </p:grpSp>
      <p:pic>
        <p:nvPicPr>
          <p:cNvPr id="14" name="Picture 14"/>
          <p:cNvPicPr>
            <a:picLocks noChangeAspect="1"/>
          </p:cNvPicPr>
          <p:nvPr/>
        </p:nvPicPr>
        <p:blipFill>
          <a:blip r:embed="rId2"/>
          <a:srcRect l="11125" r="11125"/>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6625" r="16625"/>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团队沟通与效率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技术方案与实施计划</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包括机械结构、传感器、执行器等关键部件的选型与设计，确保机器人具备稳定可靠的物理基础。</a:t>
            </a:r>
          </a:p>
        </p:txBody>
      </p:sp>
      <p:pic>
        <p:nvPicPr>
          <p:cNvPr id="6" name="Picture 6"/>
          <p:cNvPicPr>
            <a:picLocks noChangeAspect="1"/>
          </p:cNvPicPr>
          <p:nvPr/>
        </p:nvPicPr>
        <p:blipFill>
          <a:blip r:embed="rId2"/>
          <a:srcRect l="20825" r="208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机器人硬件设计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基于ROS（机器人操作系统）进行软件开发，实现机器人的自主导航、语音识别、图像处理等功能。</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机器人软件开发</a:t>
            </a:r>
          </a:p>
        </p:txBody>
      </p:sp>
      <p:pic>
        <p:nvPicPr>
          <p:cNvPr id="10" name="Picture 10"/>
          <p:cNvPicPr>
            <a:picLocks noChangeAspect="1"/>
          </p:cNvPicPr>
          <p:nvPr/>
        </p:nvPicPr>
        <p:blipFill>
          <a:blip r:embed="rId3"/>
          <a:srcRect l="8458" r="8458"/>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8500" r="8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运用深度学习、强化学习等人工智能技术，提升机器人的智能水平，使其能够适应复杂多变的环境和任务。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人工智能算法应用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技术方案概述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实现机器人在未知环境中的自主定位和导航，需要解决SLAM（同时定位与地图构建）技术中的关键问题，如数据关联、回环检测等。</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自主导航技术</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实现机器人与人类之间的自然语言交互，需要解决语音识别、自然语言理解等关键技术问题。</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语音识别与交互技术</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针对机器人应用场景，对深度学习算法进行优化，提高算法的实时性和准确性。</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深度学习算法优化</a:t>
            </a:r>
          </a:p>
        </p:txBody>
      </p:sp>
      <p:pic>
        <p:nvPicPr>
          <p:cNvPr id="9" name="Picture 9"/>
          <p:cNvPicPr>
            <a:picLocks noChangeAspect="1"/>
          </p:cNvPicPr>
          <p:nvPr/>
        </p:nvPicPr>
        <p:blipFill>
          <a:blip r:embed="rId2"/>
          <a:srcRect l="13625" r="13625"/>
          <a:stretch>
            <a:fillRect/>
          </a:stretch>
        </p:blipFill>
        <p:spPr>
          <a:xfrm>
            <a:off x="7676036"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关键技术与难点分析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实施计划与时间表</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第一阶段（1-3个月）</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完成机器人硬件设计、选型与加工，搭建机器人实验平台。</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第三阶段（7-9个月）</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进行深度学习算法训练与优化，提升机器人智能水平。</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第二阶段（4-6个月）</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完成机器人软件开发，实现基本功能，如自主导航、语音识别等。</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第四阶段（10-12个月）</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进行系统集成与测试，完成项目验收与成果展示。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项目进度与成果展示</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https://d.book118.com/345013234134011101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2024-09-09T20:38:35.997</cp:lastPrinted>
  <dcterms:created xsi:type="dcterms:W3CDTF">2024-09-09T12:38:36Z</dcterms:created>
  <dcterms:modified xsi:type="dcterms:W3CDTF">2024-09-09T12:38:38Z</dcterms:modified>
</cp:coreProperties>
</file>