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F4E8-25D4-482C-98F4-F21C0BF7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669A5-BEE6-4D7C-BE86-4A268C1A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80197-4F53-4C62-82CD-BAB36E2FA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26694-2DCF-4864-98EA-192D3535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33A9D-1318-4E32-8EC1-CF52B9B96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4BEA04-8B01-4AB8-9538-D485EB03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F9A60-882B-4FF3-B834-2C0EE6E9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3241E-F8E6-436B-A9B7-AE740C71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89959-92A0-4CF3-9E57-6F496CEA6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90FE8-6A67-4CD4-8523-9D2B2D01A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D5F32-7A71-46B6-A89F-277ABF49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4002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单招考试创新管理与企业战略发展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企业战略发展与创新关系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单招考试创新管理实践探索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企业战略发展中创新管理策略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创新管理是一种系统化的方法，旨在通过培养创新思维、推动创新行为、优化创新环境等手段，实现企业的持续创新和发展。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创新管理对于企业的生存和发展至关重要，它能够帮助企业在竞争激烈的市场中保持领先地位，提高核心竞争力，实现可持续发展。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创新管理经历了从个体创新到团队创新、从局部创新到全面创新、从封闭式创新到开放式创新等多个阶段，逐渐形成了系统化的管理体系。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未来创新管理将更加注重跨界融合、协同创新、用户参与等方面，形成更加开放、灵活、高效的创新生态。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469" r="26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当前，许多企业已经意识到创新管理的重要性，并积极推动创新管理工作。然而，仍存在一些问题，如创新氛围不浓、创新资源不足、创新能力不强等。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升企业的创新管理能力，可以从以下几个方面入手：营造良好的创新氛围、加大创新资源投入、提高员工创新能力、建立创新激励机制等。同时，企业还需要根据自身实际情况，制定具体的创新管理策略和实施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企业战略发展与创新关系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企业战略发展是指企业为实现长期目标而进行的整体性、长远性、基本性的谋划与策略。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企业战略发展具有全局性、长远性、指导性、竞争性、系统性、风险性等特点。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593" b="1159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企业战略发展需要综合考虑外部环境、内部资源、企业文化等多方面因素。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57" b="1385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企业战略发展概念及特点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创新是企业战略发展的重要驱动力，能够推动企业不断突破自我、实现跨越式发展。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创新在企业战略中占据核心地位，是企业获取竞争优势、实现可持续发展的关键。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创新能够促进企业产品升级、市场拓展、组织变革等多方面的发展，提升企业整体竞争力。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创新在企业战略中地位与作用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企业战略发展为创新提供了方向和目标，为创新资源的配置提供了依据。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创新能够推动企业战略的不断完善和调整，使企业更好地适应市场变化和环境挑战。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企业战略发展与创新相互促进，形成了企业持续发展的良性循环。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16" r="193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企业战略发展与创新相互促进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单招考试创新管理实践探索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单独招生是国家授权高职院校独立组织考试录取的一种方式，旨在扩大高校招生自主权，促进高中阶段学校全面实施素质教育。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当前，单招考试已成为高职院校招生的重要渠道之一，但考试形式、内容等方面仍存在一些问题，如考试内容单一、缺乏创新等。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单招考试背景及现状分析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666" r="35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创新管理是指通过创新思维、创新方法和创新手段，对管理对象进行全面、系统、动态的管理，以实现管理目标的过程。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将创新管理理念引入单招考试，可以从考试形式、内容、评价等方面进行创新，提高考试的科学性和有效性。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在单招考试中应用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创新管理理念在单招考试中应用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https://d.book118.com/345014002141011112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2024-09-18T21:01:50.226</cp:lastPrinted>
  <dcterms:created xsi:type="dcterms:W3CDTF">2024-09-18T13:01:50Z</dcterms:created>
  <dcterms:modified xsi:type="dcterms:W3CDTF">2024-09-18T13:01:52Z</dcterms:modified>
</cp:coreProperties>
</file>