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E6E65-FC8A-4732-BFC1-26250BED9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59606-885D-4FA9-AA6D-6B1EDF490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228E6-AA45-4194-8DAA-87013303E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4B03D-BDA5-4DFF-B8B1-89EA24CB9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A66231-7A89-4D7E-B8FA-4F247329B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59CC13-D919-4E7B-A266-A7469D3A4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7FB02-6565-4E7F-BD28-C461BC109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86EA4-7BA4-49EE-A8BF-435F577E3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233DA-C6D4-4CBE-BD05-4C6C49566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365FF-92E7-4ABC-A471-AAD396902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CA756-DB13-40EA-B5BA-7A9C8F5ED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140342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收银操作实训报告总结与反思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收银操作实训成果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收银操作实训问题与反思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收银操作实训对未来职业发展的影响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掌握收银系统的基本操作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熟悉收银流程和规范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提高实际操作能力和应变能力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收银机的基本设置和使用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商品录入与结算操作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现金和银行卡支付的处理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促销和优惠活动的应用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学习收银系统的基础知识和操作流程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在模拟系统中进行练习，熟悉收银操作流程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在真实环境中进行收银操作，处理各种突发情况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对实训过程进行总结和反思，提出改进意见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模拟训练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实战演练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收银操作实训成果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技能掌握情况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熟练掌握了收银机的基本操作，包括商品录入、结算、找零等流程。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掌握了多种支付方式的操作，如现金、银行卡、移动支付等。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收银操作实训成果 技能掌握情况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学会了处理退换货、促销活动等特殊情况的处理方法。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收银操作实训成果 技能掌握情况</a:t>
            </a:r>
          </a:p>
        </p:txBody>
      </p:sp>
      <p:sp>
        <p:nvSpPr>
          <p:cNvPr id="27" name="Freeform 27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实训成绩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在实训中表现优秀，获得了90分以上的高分。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在收银速度和准确性方面得到了老师和同学的一致好评。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收银操作实训成果 技能掌握情况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在遇到问题时，能够主动提出解决方案并与团队成员共同商讨。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在实训过程中，与团队成员合作默契，有效沟通。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在与客户沟通时，能够耐心、细致地解答问题，提供优质服务。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998" r="599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收银操作实训成果 技能掌握情况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https://d.book118.com/345014034201011043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2024-09-05T08:34:57.484</cp:lastPrinted>
  <dcterms:created xsi:type="dcterms:W3CDTF">2024-09-05T00:34:57Z</dcterms:created>
  <dcterms:modified xsi:type="dcterms:W3CDTF">2024-09-05T00:34:59Z</dcterms:modified>
</cp:coreProperties>
</file>