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FEA37-E4C4-4279-9593-1EC65BE8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E779C-255A-4BC8-B0C0-646C2781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09E21-1E2D-4BE6-9669-9C5E79F4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3514D-077C-4015-9F75-BCA2EA9E7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F67A4-FCE3-4703-85F7-B1037B70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6FAA5-456C-4C99-B810-8974CCEB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780E6-2568-4551-9A2E-36F33EB0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FA87F-EA83-4B82-AAE5-36BCE1C9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99EB7-ACC8-42C0-B3C1-F3EBF427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133E4-477B-4DB9-97BC-7C7971A6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CBA83-99E6-4781-800C-CACBA5CA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4200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有效管理老年人医疗服务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老年人医疗服务需求分析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医疗服务体系构建与优化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医疗资源合理配置与利用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提高医疗服务质量与效率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创新医疗服务模式与手段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政策支持与监管机制完善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61" r="2496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老龄化社会趋势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随着全球老龄化趋势的加剧，老年人医疗服务需求不断增长，有效管理老年人医疗服务成为重要议题。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健康老龄化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通过提供优质的医疗服务，促进老年人的健康老龄化，提高生活质量。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医疗资源优化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合理配置和利用医疗资源，提高医疗服务的效率和质量，满足老年人的医疗需求。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老年人医疗服务需求多样化，包括预防保健、慢性病管理、急性病救治等。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部分地区医疗资源不足，导致老年人就医困难，医疗服务质量有待提高。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老年人医疗服务体系不完善，缺乏针对老年人的特色服务和人文关怀。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老年人医疗服务信息化建设滞后，不利于医疗服务的便捷性和高效性。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服务体系不完善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信息化建设滞后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875" r="168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老年人医疗服务现状及挑战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老年人医疗服务需求分析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老年人易患多种疾病，如高血压、糖尿病等，需要定期检查和有效管理。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老年人常常伴有各种疼痛，如关节痛、头痛等，需要专业的疼痛评估和治疗。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老年人往往需要服用多种药物，需要确保药物正确使用，避免药物相互作用和不良反应。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老年人可能出现记忆力减退、思维迟缓等认知障碍，需要进行专业的认知功能评估。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老年人容易出现孤独、焦虑、抑郁等情绪问题，需要提供情绪支持和心理辅导。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开展心理健康教育活动，帮助老年人了解心理健康知识，提高自我调节能力。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76" b="16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家庭是老年人最重要的社会支持来源之一，需要家庭成员提供关爱、照顾和支持。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社区可以提供老年人社交、娱乐、健身等场所和服务，促进老年人与社会的联系和交流。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政府应制定相关政策，提供医疗保障、社会福利等支持，确保老年人的基本生活需求得到满足。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医疗服务体系构建与优化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加强老年医学学科建设，提高医护人员对老年疾病的诊疗水平，为老年患者提供更加专业的医疗服务。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提升老年医学专科能力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针对老年患者的特点，优化挂号、就诊、检查、取药等就医流程，减少等待时间，提高就医效率。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完善老年患者就医流程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通过开展健康讲座、提供健康咨询等方式，增强老年患者对疾病的认知和自我保健能力。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加强老年患者健康教育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综合性医院服务优化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开展健康管理服务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根据老年人的健康状况和需求，制定个性化的健康管理计划，提供饮食、运动、心理等方面的指导。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建立老年人健康档案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为辖区内老年人建立健康档案，实现老年人健康信息的动态管理，为制定个性化的健康管理计划提供依据。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提供基本医疗服务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为老年人提供常见病、多发病的基本医疗服务，包括疾病预防、诊断、治疗、康复等。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社区卫生服务中心作用发挥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鼓励医疗机构与养老机构建立合作关系，实现医疗资源和养老资源的共享，为老年人提供更加全面的医疗服务。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医疗机构与养老机构合作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推广家庭医生签约服务，为老年人提供连续、综合、个性化的医疗服务，提高老年人的健康水平和生活质量。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家庭医生签约服务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利用互联网技术，为老年人提供在线咨询、远程会诊、健康管理等服务，提高医疗服务的便捷性和可及性。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互联网+医疗服务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医养结合模式探索与实践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医疗资源合理配置与利用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合理配置医护比例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根据老年患者的疾病特点和护理需求，合理配置医生和护士的比例，提高医疗服务的效率和质量。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针对老年医学的特点，加强医护人员的专业技能和人文素养培训，提高其对老年患者的诊疗和护理能力。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建立完善的医疗人才梯队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通过培养和引进高素质的医疗人才，形成老中青结合的医疗团队，确保医疗服务的连续性和稳定性。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https://d.book118.com/345014200101011101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2024-09-09T13:23:03.687</cp:lastPrinted>
  <dcterms:created xsi:type="dcterms:W3CDTF">2024-09-09T05:23:03Z</dcterms:created>
  <dcterms:modified xsi:type="dcterms:W3CDTF">2024-09-09T05:23:05Z</dcterms:modified>
</cp:coreProperties>
</file>