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FA55C-6EA4-4540-BC6E-0D4636C3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16250-0230-4048-85C1-63D06C681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953E1-EF40-44D2-A7BB-94D280B41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D403C-05B1-4D86-9B66-8E3D5435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4D105-0B53-437C-AEED-5773C34A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A24FA-ABE8-42F7-8A2E-0BBFBA55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E01231-52C2-4BF5-A395-6D8E3A5C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F01BB-9595-4184-A2FB-453435382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118DF-7866-41F3-BE96-CB0770369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1C996-3C42-4B66-A319-D42D9C03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B873C-411C-4C47-9B28-5A7763D5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0101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《两位数减两位数》万以内加法和减法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两位数减两位数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万以内加法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综合练习与案例分析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500" b="14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掌握两位数减两位数的计算方法。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4292" b="14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理解退位减法的原理。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学习万以内加法和减法的实际应用。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通过实例和练习，使学生掌握两位数减两位数的计算方法。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通过讲解和演示，帮助学生理解退位减法的原理。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通过实际问题的引入，让学生了解万以内加法和减法的实际应用。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两位数减两位数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需要减去的数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被减数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减去多少的数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被减数减去减数的结果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减法的基本概念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将被减数和减数列成竖式，相同数位对齐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列竖式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40381" r="40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从个位开始相减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借位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0010" b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从被减数的个位开始，逐位减去减数的对应位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如果被减数的某一位小于减数的对应位，则需要向前一位借10，然后再相减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两位数减两位数的计算方法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财务报表、计算成本、利润等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科学计算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物理学、化学、生物学等领域的计算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购物、计算时间、距离等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万以内加法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https://d.book118.com/345020101044011040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2024-08-31T03:57:59.677</cp:lastPrinted>
  <dcterms:created xsi:type="dcterms:W3CDTF">2024-08-30T19:57:59Z</dcterms:created>
  <dcterms:modified xsi:type="dcterms:W3CDTF">2024-08-30T19:58:01Z</dcterms:modified>
</cp:coreProperties>
</file>