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4D24A-7CDC-46B8-8DA3-85FA6E86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D352D-B358-4007-B300-F0B14AF9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BB85F-8EA8-4E48-92F1-20EC7B14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9142F-2F48-452C-A758-590518D40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1A6FB-7C06-4B43-AEAE-55449AA1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5A156-D698-4DF4-8864-C6797BD7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142A0-6729-400C-B745-5EB597B8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BF614-0B72-4E67-BFCF-D667B603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EB258-1193-46B4-952E-1483B95E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15E1A-D81D-484F-B2BD-968F3F07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0B681-388A-4A48-97AE-166F4E07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0123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基本公共卫生服务工作总结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提高居民健康水平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通过提供基本公共卫生服务，降低疾病发病率和死亡率，提高居民整体健康水平。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促进社会公平与和谐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确保所有居民都能享受到基本的公共卫生服务，减少因健康问题导致的社会不公。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应对公共卫生挑战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在当前全球公共卫生面临诸多挑战的背景下，加强基本公共卫生服务体系建设显得尤为重要。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健康改善效果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分析基本公共卫生服务对居民健康的改善效果，如发病率、死亡率等指标的变化情况。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服务覆盖情况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汇报基本公共卫生服务在目标人群中的覆盖情况，包括服务的种类、数量和质量等。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资源投入与利用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阐述在基本公共卫生服务工作中的资源投入情况，包括人力、物力和财力等，并分析资源利用的效率。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提出针对未来基本公共卫生服务的发展规划和改进措施，如完善服务体系、加强资源投入、提高服务质量等。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总结在基本公共卫生服务工作中遇到的问题与挑战，如服务不均等、资源不足、居民参与度低等。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通过全面摸底调查，为辖区内常住居民建立了健康档案，实现了健康档案的全覆盖。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健康档案覆盖面广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健康档案包含了个人基本信息、健康体检、重点人群健康管理记录等内容，为居民提供了全面的健康服务。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档案内容详实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定期对健康档案进行更新和维护，确保档案信息的准确性和时效性。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档案动态管理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健康档案建立与完善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针对不同人群和需求，开展了慢性病防治、传染病防控、健康生活方式等内容的健康教育活动，满足了居民多样化的健康需求。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通过健康讲座、咨询活动、宣传资料发放等多种形式开展健康教育活动，提高了居民的参与度和知晓率。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通过健康教育活动的开展，提高了居民的健康意识和自我保健能力，促进了健康行为的形成。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防控措施得力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针对不同传染病制定了相应的防控措施，如疫苗接种、隔离治疗、流行病学调查等，有效地控制了疫情的传播和扩散。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宣传教育到位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通过开展传染病防控知识宣传教育活动，提高了居民的防控意识和能力，形成了群防群控的良好局面。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疫情监测及时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建立了完善的疫情监测机制，实现了对传染病的及时发现和报告。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传染病防控工作成果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针对高血压、糖尿病等慢性病患者制定了个性化的健康管理计划，实现了对患者的全面管理。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管理对象明确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通过定期随访、用药指导、生活方式干预等措施，有效地控制了慢性病患者的病情发展，提高了患者的生活质量。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管理措施有效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通过对慢性病患者的健康管理，降低了患者的并发症发生率和死亡率，提高了患者的生存率和生活质量。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管理效果显著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慢性病管理效果评估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当前基本公共卫生服务项目主要集中在预防接种、健康教育、慢性病管理等少数领域，对于更广泛的公共卫生问题关注不足。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服务项目有限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服务主要针对特定人群，如儿童、孕产妇、老年人等，对于其他人群的需求考虑不足，导致服务覆盖面不够广泛。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服务对象局限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服务覆盖面不够广泛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不同地区、不同机构之间的基本公共卫生服务水平存在较大差异，部分地区和机构的服务质量有待提高。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由于缺乏统一的服务质量评估标准和体系，难以对基本公共卫生服务的效果进行客观、准确的评价。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服务效果难以评估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服务水平不一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部分地区和机构的基本公共卫生服务人力资源配置不足，难以满足居民的需求。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财力投入不够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政府对基本公共卫生服务的投入不足，导致部分地区和机构缺乏必要的经费支持，难以提供优质的服务。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资源配置不合理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居民认知度低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部分居民对基本公共卫生服务的认知度不高，不了解服务的内容和意义，导致参与度不高。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服务便捷性不足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部分地区的基本公共卫生服务设施不完善，服务流程繁琐，给居民参与带来不便。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居民参与度不高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https://d.book118.com/345020123224011101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2024-09-10T04:01:59.090</cp:lastPrinted>
  <dcterms:created xsi:type="dcterms:W3CDTF">2024-09-09T20:01:59Z</dcterms:created>
  <dcterms:modified xsi:type="dcterms:W3CDTF">2024-09-09T20:02:01Z</dcterms:modified>
</cp:coreProperties>
</file>