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A1399-877A-4CA5-BFBD-77134DB0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5CE65-320A-49EF-8177-D154A24F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E1D55-42B5-426D-9D9C-29E415C7C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51299-7206-42F5-997B-06482932C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EEB3F-2756-489A-A15A-6D6ACC03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96FFC3-D550-4073-8043-1125447EC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3A6A9-9FB7-44F2-9303-6C23C290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7F7E7-2C12-4F16-B6CA-07842F1E3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23250-E558-4234-8FFD-C49CFF90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66BBA-6B59-4348-87FE-A09D527CA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2C1D0-13D9-453D-A1E6-A2F02CA1F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20201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商业计划书的书写格式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603200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封面与目录设计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摘要与概述部分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公司介绍部分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产品或服务描述部分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市场分析部分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营销策略部分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财务预测与融资需求部分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风险评估与对策部分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附录及其他补充材料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商业计划书是一份详细描述企业发展规划和策略的文档，用于向投资人、合作伙伴和其他利益相关者展示企业的商业模式、市场前景和竞争优势。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商业计划书的主要目的是吸引投资、寻求合作伙伴、申请贷款或用于企业内部规划和管理。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商业计划书目的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商业计划书是企业融资、合作和发展的重要工具，能够帮助企业明确目标、梳理思路、规划行动，并展示给外部利益相关者，提高企业的信誉和吸引力。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商业计划书广泛应用于创业初期、企业扩张、寻求投资合作、申请政府资助等场景。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商业计划书通常包括封面、目录、摘要、公司介绍、市场分析、产品（服务）描述、营销策略、运营计划、管理团队、财务预测与融资需求等部分。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各部分内容需根据企业的实际情况和目标受众的需求进行合理安排。例如，针对投资人的商业计划书应重点强调市场前景、竞争优势和回报潜力；而针对合作伙伴的商业计划书则应突出合作模式和共同利益。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结构与内容安排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封面与目录设计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商业计划书标题应简明扼要，准确反映计划的核心内容。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封面元素及布局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可选，用于进一步解释或补充标题。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副标题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书写公司全称或简称，增强识别度。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放置公司Logo，提升品牌形象。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Logo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标明计划书编写或提交的日期。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根据需要添加，如版本号、保密等级等。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其他信息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" r="12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列出商业计划书的主要章节和子章节标题。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章节标题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标注每个标题在计划书中的页码，方便查阅。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根据内容的层次结构，设置不同层级的目录，使内容更具条理性。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目录层级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目录结构与内容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印刷与装订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选择合适的纸张、印刷工艺和装订方式，提升计划书的质感和专业性。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排版布局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合理安排文字、图片等元素的布局，保持整体美观和平衡。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选用易读性强的字体，确保文字清晰、易于识别。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整体风格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封面和目录设计应与公司品牌形象和计划书整体风格相协调。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运用合适的色彩搭配，突出重点，增强视觉冲击力。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设计风格与规范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摘要与概述部分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分析目标市场的规模、增长潜力、竞争态势和客户需求。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公司介绍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简要说明公司的背景、历史、经营范围和主要业务。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概述公司的主要产品或服务，包括特点、优势和市场需求。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阐述公司的营销策略，包括市场定位、推广手段和销售渠道。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财务预测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提供公司的财务预测，包括收入、利润和投资回报等关键指标。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摘要内容要点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强调公司的独特优势和市场潜力，吸引读者的注意力。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用简练的语言概括商业计划书的核心内容，避免冗长和复杂的句子。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按照逻辑顺序组织内容，使读者能够快速了解公司的整体情况。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概述部分写作技巧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展示公司的创新产品或服务，以及与众不同的商业模式或技术。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强调公司产品或服务在市场上的迫切需求和广阔前景。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突出公司团队的专业背景、丰富经验和出色业绩。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团队实力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分享公司过去的成功案例和客户反馈，增强信任感和说服力。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突出亮点和吸引力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公司介绍部分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公司的使命、愿景和价值观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公司名称、成立时间、注册地点等基本信息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公司的历史和发展过程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公司背景信息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89" r="1398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公司的组织结构图，包括各部门和职位的设置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333" r="13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管理团队的介绍，包括主要成员的姓名、职位、背景和专长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公司的管理理念和风格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组织结构和管理团队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4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业务范围和市场定位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公司的主要业务领域和产品/服务介绍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公司的目标市场和客户群体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公司的市场定位和竞争优势，包括与竞争对手的区分和差异化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产品或服务描述部分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详细阐述产品或服务的创新点、与众不同之处，突出其市场优势。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描述产品或服务的主要功能、用途以及如何解决客户问题。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说明产品或服务的质量保证、稳定性以及售后服务等。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产品或服务特点介绍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明确目标客户的特征，如年龄、性别、职业、地域等。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客户群体定位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深入了解目标客户的需求、痛点以及购买行为。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针对不同需求的客户群体，提供个性化的产品或服务方案。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客户群体细分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https://d.book118.com/345020201024011112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2024-09-18T06:31:53.265</cp:lastPrinted>
  <dcterms:created xsi:type="dcterms:W3CDTF">2024-09-17T22:31:53Z</dcterms:created>
  <dcterms:modified xsi:type="dcterms:W3CDTF">2024-09-17T22:31:55Z</dcterms:modified>
</cp:coreProperties>
</file>