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52F57-0E5D-47AB-8454-82AF10EA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64DD3-0E74-4389-8E63-E9D2D567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D4490-9248-4209-9EF6-395B081B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F3CF0-77DF-4D2D-A21C-C63EA036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E866B-4E04-4A4B-8563-723C6C61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DC06E-106E-4628-B0A8-3B95792A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683FD-3CC8-4D33-A0E9-260E316A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F4EA0-B03E-4ADC-85BB-7AE83DDC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C90E3-1226-4E5C-BA3B-6E023530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47C6C-7812-45D2-B7B7-1EA1DC2C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BB901-53B1-46A3-93B9-FA57E565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0322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各部门鱼骨图(KPI体系修订稿)文制造课件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各部门鱼骨图分析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KPI体系修订稿内容解读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基于鱼骨图的KPI体系优化建议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实施新KPI体系面临的挑战与解决方案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修订KPI体系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随着公司战略和业务的发展，原有的KPI体系已不能满足当前的需求，因此需要对KPI体系进行修订和完善。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提高各部门绩效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通过修订KPI体系，使各部门更加明确工作目标和方向，从而提高工作效率和绩效。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促进公司整体发展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KPI体系的修订旨在推动公司整体战略的实现，促进公司的可持续发展。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KPI体系修订内容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详细介绍本次KPI体系修订的具体内容，包括修订的目标、原则、方法和步骤等。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KPI体系修订背景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分析当前KPI体系存在的问题和不足，阐述修订KPI体系的必要性和紧迫性。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KPI体系概述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介绍KPI体系的定义、作用和意义，以及KPI体系在企业管理中的重要性。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各部门KPI指标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根据各部门的职责和业务特点，制定相应的KPI指标，明确各部门的工作目标和方向。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KPI体系实施与监控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阐述如何实施和监控修订后的KPI体系，确保各部门按照KPI指标开展工作，并对工作成果进行评估和反馈。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鱼骨图基本概念与原理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鱼骨图是一种发现问题“根本原因”的方法，它也可以称之为“因果图”。鱼骨图原本用于质量管理领域，后来其应用领域逐渐扩大。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鱼骨图可以帮助团队或个人识别、整理和显示问题的潜在原因，以便找到问题的根源并制定相应的解决方案。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绘制方法：鱼骨图通常由鱼头、主骨、大骨、中骨、小骨等部分构成，形似鱼骨。鱼头表示问题或目标，主骨表示主要原因，大骨、中骨、小骨等表示次要原因。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明确问题或目标，将其写在鱼头的位置。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分析并列出可能导致问题或影响目标实现的主要因素，作为主骨。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对每个主要因素进行深入分析，找出其下的次要因素，作为大骨、中骨、小骨等。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用箭头将各因素连接起来，形成鱼骨图的形状。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关键绩效指标（KPI）是衡量组织或个人绩效表现的一种量化指标。它反映了组织或个人在特定领域内的关键成果和业绩。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KPI体系可以帮助组织或个人明确目标、评估绩效、发现问题并持续改进。通过设定合理的KPI指标，可以引导组织或个人关注重要的工作成果和业绩，从而推动整体绩效的提升。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KPI体系需要遵循SMART原则（即具体性、可衡量性、可达成性、相关性和时限性），同时结合组织或个人的实际情况和需求，选择合适的KPI指标并设定相应的目标值。在构建过程中，还需要注意KPI指标之间的平衡和协调，以确保整体绩效的全面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关键绩效指标（KPI）体系概述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各部门鱼骨图分析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提高生产效率，减少生产时间和成本，包括优化生产流程、提高设备利用率、减少生产浪费等。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确保产品质量符合标准和客户要求，包括加强质量检验和控制、提高员工技能和意识、采用优质原材料等。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保障员工和设备安全，减少事故和损失，包括加强安全培训和管理、定期检查和维护设备、及时处理安全隐患等。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生产部门鱼骨图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提高客户满意度，增强客户忠诚度和口碑效应，包括优化客户服务流程、提高客户服务质量、建立客户反馈机制等。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提高销售额，增加市场份额和利润，包括拓展销售渠道、提高产品质量和服务水平、加强市场推广和品牌建设等。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加强市场调研，了解客户需求和市场趋势，包括定期收集和分析市场数据、与客户保持沟通和联系、参加行业会议和展览等。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销售部门鱼骨图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降低采购成本，提高采购效率和质量，包括优化采购流程、寻找优质供应商、建立长期合作关系等。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加强供应商管理，确保供应商按照合同要求提供产品和服务，包括建立供应商评估机制、定期与供应商沟通和协商、及时处理供应商问题等。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识别和管理采购风险，减少采购损失和不确定性，包括建立采购风险预警机制、制定应急预案、加强内部沟通和协作等。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采购部门鱼骨图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确保公司能够招聘到合适的人才，并提供必要的培训和发展机会，包括优化招聘流程、建立人才储备库、制定培训计划等。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员工招聘和培训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提高员工绩效和激励水平，增强员工工作积极性和满意度，包括建立绩效考核机制、制定激励政策、加强员工关怀等。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员工绩效和激励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维护良好的员工关系和企业文化，增强员工归属感和凝聚力，包括建立员工沟通渠道、组织员工活动、加强企业文化建设等。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员工关系和企业文化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人力资源部门鱼骨图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KPI体系修订稿内容解读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https://d.book118.com/345020322104011101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2024-09-09T14:39:43.905</cp:lastPrinted>
  <dcterms:created xsi:type="dcterms:W3CDTF">2024-09-09T06:39:43Z</dcterms:created>
  <dcterms:modified xsi:type="dcterms:W3CDTF">2024-09-09T06:39:46Z</dcterms:modified>
</cp:coreProperties>
</file>