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3EA2B-1CB1-4B23-A354-6D5FEA972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C6580-7EBC-45C1-AF09-8D1BF8050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1D8D2-DC22-487B-9B2B-FC28010D8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EA7E9-A36E-4198-ADF8-B93D0661C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E848A-EDA3-49A0-9FFA-350FA0D6F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B9B6AB-2187-4011-8382-A0ECF8382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DEA936-270D-480C-AD20-4E4496C0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5675B-81C5-422D-A2B0-919EC4411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D3D7D-E866-466C-84FC-34E4C73E1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2DA3C-B0A2-47D3-801B-3973ED015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E0BE3-C1BF-482E-9E1B-77E0249D0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210433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代数式复习课公开课一等奖市课赛课获奖课件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代数式基础知识回顾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代数式应用与拓展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典型例题分析与解答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学生互动环节与课堂练习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提高学生的代数运算能力，包括整式的加减、乘除、因式分解等。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培养学生的数学思维和解决问题的能力，通过代数式的学习和应用，提高学生的数学素养。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帮助学生回顾和巩固代数式的基本知识，包括代数式的定义、性质、运算规则等。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代数式复习课的目的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公开课一等奖市课赛课背景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本次公开课是在全市范围内进行的一场数学竞赛，旨在推动数学教育的改革和创新，提高数学教学的质量和水平。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本次竞赛的主题是“代数式复习课”，要求参赛教师以创新的教学方式和手段，帮助学生更好地掌握代数式的基本知识和运算技能。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经过层层选拔和激烈角逐，本次公开课获得了一等奖的殊荣，充分展示了参赛教师的专业素养和教学水平。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本次获奖课件是一份全面、系统、生动的代数式复习课课件，涵盖了代数式的基本知识、运算规则、应用举例等多个方面。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课件采用了多种教学手段和形式，包括图文结合、动画演示、互动练习等，旨在激发学生的学习兴趣和积极性，提高学生的学习效果。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课件还注重培养学生的数学思维和解决问题的能力，通过多个实例和练习题的解析和讨论，引导学生主动思考和探索问题的解决方法。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获奖课件介绍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代数式基础知识回顾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由数、字母和运算符号组成的数学表达式，如 $ax^2 + bx + c$。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具有数值性、抽象性和普遍性，可以表示一类数学问题的共同特征。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$a(b + c) = ab + ac$。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加法交换律和结合律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 + b = b + a$，$(a + b) + c = a + (b + c)$。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乘法交换律和结合律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$ab = ba$，$(ab)c = a(bc)$。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利用已知的公式进行化简，如平方差公式 $a^2 - b^2 = (a + b)(a - b)$ 和完全平方公式 $(a + b)^2 = a^2 + 2ab + b^2$。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合并同类项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将代数式中相同类型的项进行合并，如 $2x^2 + 3x^2 = 5x^2$。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提公因式法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将代数式中各项的公因式提取出来，如 $ax + ay = a(x + y)$。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分组分解法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将代数式中的项进行分组，并在分组后提取公因式，如 $ab + ac + bd + cd = (ab + ac) + (bd + cd) = a(b + c) + d(b + c) = (a + d)(b + c)$。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代数式化简方法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代数式应用与拓展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通过代数式的运算和变形，求解一元一次方程，如 $ax+b=0$。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二元一次方程组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高次方程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利用代数式表示两个未知数的关系，通过消元或代入法求解二元一次方程组。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对于高次方程，通过代数式的因式分解、配方等方法，降低方程次数，简化求解过程。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代数式在方程中的应用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通过代数式的运算和变形，求解一元一次不等式，如 $ax+b&gt;0$。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一元一次不等式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利用代数式表示多个不等式的关系，通过合并、分离等方法求解不等式组。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不等式组的解法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在实际问题中，利用代数式表示不等关系，通过求解不等式得到实际问题的解。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不等式的应用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代数式在不等式中的应用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https://d.book118.com/345021043344011103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2024-09-13T15:00:23.163</cp:lastPrinted>
  <dcterms:created xsi:type="dcterms:W3CDTF">2024-09-13T07:00:23Z</dcterms:created>
  <dcterms:modified xsi:type="dcterms:W3CDTF">2024-09-13T07:00:25Z</dcterms:modified>
</cp:coreProperties>
</file>