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2D4A5-8B78-422D-A55D-F9580882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279A2-D639-4DD2-96F8-04EDC2590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1844-079F-4AEE-9411-3165963D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BF220-DF54-45F5-8CEE-CC0185F2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2FD1D-5CCF-4D61-8E1B-DD50FC6C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705C1-B29F-485D-B8E7-371681EE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4BCC3-0051-4962-9B23-F3BA8FF6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466C7-A2C2-4FC2-B61F-798238B39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F929E-D622-49FE-80E6-247D1ECF7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B22A5-6CC4-4AD8-BE68-6D95BE6A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AA2E-965C-415B-9CA7-2DBAE3865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2023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从零起步广告设计师的成长之路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入门基础与职业素养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创意构思与视觉表达能力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深入了解客户需求与沟通技巧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团队协作与项目管理能力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品牌推广与营销策略制定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拓展视野：跨界融合与创新思维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入门基础与职业素养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随着数字化和互联网的普及，广告行业正经历着深刻的变革，社交媒体广告、移动广告、程序化购买等新兴领域不断涌现。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就业前景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广告设计师是广告行业不可或缺的人才，就业前景广阔，可以在广告公司、媒体机构、企业市场部门等领域就业。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广告行业是一个充满创意和竞争的行业，涉及品牌传播、市场营销、媒体投放等多个领域。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了解广告行业现状及前景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了解色彩、排版、图形等设计基础知识，掌握视觉传达的基本原理。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熟练掌握Photoshop、Illustrator、InDesign等设计软件，提高设计效率和质量。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培养创新思维和创意能力，能够从不同角度挖掘设计灵感，创作出有吸引力的广告作品。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掌握基本设计技能与工具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具备良好的沟通能力，能够与客户、同事等有效沟通，准确理解需求并传达设计意图。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具备团队协作精神，能够与其他设计师、市场人员等紧密合作，共同完成项目任务。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合理安排工作时间，提高工作效率，确保项目按时交付。同时不断学习和提升自己的能力，保持对新技术和新趋势的关注和探索精神。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培养良好职业素养和习惯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创意构思与视觉表达能力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学习优秀广告案例，汲取灵感，同时注重在借鉴中寻求创新突破。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观察与发现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培养对周围事物的敏锐观察力，从日常生活中捕捉创意灵感。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通过集体讨论、思维碰撞，激发新的创意构思。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学会挖掘创意灵感和构思方法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掌握色彩的基本原理和搭配技巧，运用色彩表达情感、营造氛围。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学习图形创意、构图和排版技巧，提升视觉冲击力。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熟悉字体类型、大小和排版等设计元素，增强文字传达信息的效果。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提升视觉元素运用和组合能力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手绘基础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掌握基本的手绘技能，如素描、色彩表现等，为创作提供多样化手段。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熟练运用Photoshop、Illustrator等设计软件，提高工作效率和作品质量。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创意实现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将手绘与软件工具相结合，将创意构思转化为具体的视觉表现。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锻炼手绘技巧及辅助软件应用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深入了解客户需求与沟通技巧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积极倾听客户的意见和需求，注意非语言信号的捕捉，展现对客户的尊重和关注。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通过提问、澄清和确认等方式，深入挖掘客户的潜在需求和期望，确保对客户需求有全面准确的理解。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将客户需求进行归纳和分类，形成清晰的需求文档，为后续的广告设计提供明确的方向。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学会倾听并准确理解客户需求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在沟通过程中，注重情感交流，寻找与客户的共同点，建立情感联系，增强彼此的信任感。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对于客户的建议和反馈，给予积极的回应和改进措施，展现专业态度和合作精神。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有效表达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运用简洁明了的语言和专业术语，清晰表达自己的设计理念和方案，确保客户能够准确理解。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2314" b="1231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掌握有效沟通技巧，建立良好关系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https://d.book118.com/345022023012011100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2024-09-07T17:58:35.134</cp:lastPrinted>
  <dcterms:created xsi:type="dcterms:W3CDTF">2024-09-07T09:58:35Z</dcterms:created>
  <dcterms:modified xsi:type="dcterms:W3CDTF">2024-09-07T09:58:37Z</dcterms:modified>
</cp:coreProperties>
</file>