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5FBF5-F515-4CD3-9FC1-2FB3DFC1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FA458-88C4-4DE0-884E-92C099BEA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28CC-8C3C-46F7-973F-400B80AC7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614DF-8622-442A-AB92-C1E6E1EC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147C2-966C-479A-8CA7-78413AAC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D1A37-C96C-455B-918A-2C5F325B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7550F-F448-4615-AC97-6EAF2E00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321E5-87EC-4D5E-B470-DAC1345C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8BA54-778E-4D72-91D6-BFE9F6BC3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F6CAB-C41C-419F-8E20-6568BFCFC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1F2A0-2319-4CE0-A0A7-3244C73A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20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垃圾分类对改善空气质量的影响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垃圾分类对空气质量的影响机制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空气质量改善效果评估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指按照垃圾的成分、属性、利用价值、对环境影响及现有处理方式，将其分离成不同类别，以实现资源化、减量化和无害化的处理。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11" r="135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近年来，我国加速推进垃圾分类制度，多个城市已实施生活垃圾强制分类。但仍存在分类标准不统一、居民参与度不高等问题。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日本、德国等国家垃圾分类制度较为成熟，通过精细化分类和高效回收系统，实现了垃圾减量化和资源化。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探讨垃圾分类对空气质量的具体影响及其程度，为政策制定和实践提供科学依据。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空气质量与垃圾处理关系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垃圾的不合理处理会导致大气污染，如垃圾焚烧产生的二噁英等有毒气体。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垃圾分类对空气质量改善的作用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通过分类投放、分类收集、分类运输和分类处理，减少垃圾处理过程中的污染排放，从而改善空气质量。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垃圾分类对空气质量影响的研究背景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垃圾分类对空气质量的影响机制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垃圾填埋过程中产生的甲烷、二氧化碳等温室气体排放。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垃圾焚烧过程中产生的二氧化硫、氮氧化物、颗粒物等有害气体排放。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垃圾堆放和处理过程中产生的恶臭气体和挥发性有机物排放。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583" r="35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75" b="8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垃圾处理过程中的污染物排放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提高可回收资源的利用率，减少对新资源的需求，从而减少采矿、冶炼等过程中的污染物排放。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有害垃圾单独收集和处理，避免对环境和人体健康造成危害。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102" r="121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99" r="609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" r="113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通过源头分类，减少垃圾处理量，降低填埋和焚烧过程中的污染物排放。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垃圾分类减少污染物排放的原理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垃圾分类对空气质量改善的贡献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减少温室气体排放，有助于减缓全球气候变暖的趋势。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降低有害气体排放，改善大气环境质量，减少雾霾等污染天气的发生。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提高城市环境质量，增强居民环保意识，促进城市可持续发展。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上海市通过政府引导、社区参与、市场化运作等方式，成功实施了垃圾分类制度，有效减少了垃圾焚烧和填埋对空气质量的负面影响。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北京垃圾分类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北京市在垃圾分类方面取得了显著成效，通过建立分类投放、分类收集、分类运输、分类处理的垃圾处理体系，实现了垃圾减量化和资源化利用。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国内垃圾分类成功案例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" r="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日本在垃圾分类方面有着成熟的经验和做法，通过精细化分类和高效回收体系，实现了垃圾减量化和资源化的良性循环。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日本垃圾分类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德国在垃圾分类和回收方面有着完善的法律法规和监管体系，通过源头分类、专业回收和循环利用，有效降低了垃圾对环境的污染。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德国垃圾分类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国外垃圾分类经验借鉴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https://d.book118.com/345022044023011101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2024-09-09T08:43:28.034</cp:lastPrinted>
  <dcterms:created xsi:type="dcterms:W3CDTF">2024-09-09T00:43:28Z</dcterms:created>
  <dcterms:modified xsi:type="dcterms:W3CDTF">2024-09-09T00:43:30Z</dcterms:modified>
</cp:coreProperties>
</file>