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54F1A-A981-45A7-8258-1BB0B161B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EFC04-A27B-4CD0-8CFA-116F70EA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D2D7D-228A-4D9F-83A6-26A626A0B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6EEA2-D298-4752-9536-1E3711BD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FAC84-E828-4FFB-97D5-C9134535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59008-91E2-4F05-B8DC-CCDB0E56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543A7-6F0A-4A34-9A82-BCE5B2238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9DFC1-FDD0-4057-9103-406C37521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B12E9-2612-43B3-9432-A9C6A799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019E0-F01E-4823-B981-B92787847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C7D31-DFDA-4489-B184-C02A933F6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3010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流行性传染病预防应急预案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流行性传染病概述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预防流行性传染病的措施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应急预案的评估与改进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流行性传染病概述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06" r="249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流行性传染病是由病原体引起的，能在人与人之间传播的疾病。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具有传染性、流行性、地域性和季节性，可在短时间内迅速传播，对人类健康和社会经济造成严重威胁。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通过咳嗽、打喷嚏、说话等方式，将带有病原体的飞沫传播给他人。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通过直接或间接接触患者或被污染的物品，如握手、共用餐具等，导致病原体传播。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某些传染病可通过昆虫、动物等媒介传播，如蚊子传播登革热病毒。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虫媒传播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流行性传染病的传播方式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对人类健康的影响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流行性传染病可导致患者身体虚弱、多器官功能衰竭、死亡等严重后果，对个体健康造成极大威胁。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对社会经济的影响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流行性传染病可能导致社会恐慌、生产停滞、旅游受限等，对社会经济发展造成巨大损失。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对国际关系的影响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跨国界的流行性传染病可能引发国家间的恐慌和贸易限制，对国际关系产生影响。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流行性传染病的影响与危害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预防流行性传染病的措施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疫苗接种是预防流行性传染病的有效手段，通过接种疫苗可以增强人体免疫力，降低感染风险。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政府应加强疫苗接种宣传，提高公众对疫苗重要性的认识，同时提供方便快捷的接种服务。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针对新发传染病，应加快疫苗研发和接种速度，以尽快控制疫情的传播。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避免前往人群密集场所，尽量减少不必要的外出，降低感染风险。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加强锻炼，保持身体健康，增强抵抗力。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845" r="884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845" r="88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保持良好的个人卫生习惯是预防流行性传染病的重要措施，包括勤洗手、戴口罩、不随地吐痰等。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政府应加强公共卫生管理，完善疫情监测和预警系统，及时发现并控制疫情。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加强医疗卫生体系建设，提高医疗机构的诊疗和救治能力。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做好公共场所的消毒和清洁工作，保持环境卫生。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隔离与治疗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对于疑似和确诊病例应及时隔离和治疗，以减少病毒传播。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提供专业的医疗护理和心理支持，减轻患者的痛苦和焦虑。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对于密切接触者进行追踪和隔离观察，以预防疫情扩散。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预案的制定应基于科学原理，符合传染病防控规律，确保预案的有效性。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预案应具有可操作性，便于各级政府和相关部门实施。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预案应全面考虑人、财、物、信息等各方面的因素，形成完整的防控体系。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预案应能及时应对疫情变化，确保防控工作的及时性和有效性。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https://d.book118.com/345023010302011124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2024-09-29T02:58:00.032</cp:lastPrinted>
  <dcterms:created xsi:type="dcterms:W3CDTF">2024-09-28T18:58:00Z</dcterms:created>
  <dcterms:modified xsi:type="dcterms:W3CDTF">2024-09-28T18:58:02Z</dcterms:modified>
</cp:coreProperties>
</file>