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BA37F-93EB-4D23-8F79-5C537286A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EE335-3746-4FD9-8D0A-4C4644D1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E5942-1AEC-4F1C-9925-D152F81E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9253B-8BFF-4737-8CCF-D6439B1C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F14B9-BC70-4AAA-AAD0-139BA6EED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FF554-9542-4D12-93FE-F1DB99A23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E3A4A-7ECD-4CEC-8329-3637C76A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AA55F-416F-4687-8363-1400C2CB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25980-F7A3-410C-B9E3-93A37C48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C8CE2-CF91-4ABC-8F2E-CC08BEB1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38C2-04DF-4EAF-93D4-13C5A72EF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320402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名师大篷车活动学习有感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感悟与收获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对未来活动的建议与展望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巡回宣讲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名师大篷车活动是一种由知名教育专家、学者和优秀教师组成的教育宣讲团队，通过巡回宣讲的方式，将先进的教育理念、教学方法和教育资源带到基层学校。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在活动中，名师们与基层教师、学生和家长进行互动交流，解答他们在教育教学过程中遇到的问题，分享成功的教育教学经验。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示范引领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名师大篷车活动旨在发挥名师的示范引领作用，通过他们的言传身教，激发基层教师的教育热情，提高教育教学水平。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名师大篷车活动简介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名师大篷车活动通过名师的宣讲和交流，将先进的教育理念传播到基层学校，引导教师树立正确的教育观、学生观和教学观。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传播先进教育理念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活动有助于缩小城乡之间、区域之间的教育差距，促进教育资源的均衡配置，让更多孩子享受到优质的教育资源。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促进教育均衡发展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通过与名师的互动交流，基层教师可以学习到先进的教学方法和经验，提升自身的专业素养和教育教学能力。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提升教师队伍素质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基层教师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作为主要的参与者之一，基层教师可以通过活动获得与名师面对面交流的机会，学习新的教学方法和策略，改进自己的教学实践。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学生和家长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学生和家长也是活动的受益者。通过与名师的交流，他们可以了解更多的学习方法和技巧，获得更好的学习体验和成果。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教育行政部门人员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教育行政部门人员可以通过活动了解基层教育的实际情况和需求，为制定更科学合理的教育政策提供参考。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参与者群体及特点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多元化课程设计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涵盖了文学、历史、科学、艺术等多个领域，为参与者提供了广泛的学习机会。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专家名师授课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邀请各领域的专家学者，以深入浅出的方式传授专业知识，让参与者受益匪浅。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系统化学习体验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通过系统性的课程安排，使参与者能够逐步建立起完整的知识体系。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丰富多彩的课程安排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设置互动问答环节，激发参与者的思考热情，增强学习的趣味性和互动性。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鼓励参与者分组讨论，共同解决问题，培养团队协作精神和沟通能力。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通过角色扮演和模拟活动，让参与者身临其境地体验学习内容，加深理解。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互动式教学方式体验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现场教学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组织参与者前往相关场所进行实地考察，将理论知识与实践相结合，提升学习效果。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安排观摩其他优秀团队或个人的学习成果，促进经验分享和互相学习。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在考察和观摩结束后，引导参与者进行反思和总结，巩固学习成果，明确未来努力方向。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实地考察与观摩学习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感悟与收获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名师们分享了他们的学习方法和经验，让我意识到自己的不足，并学会了如何更有效地学习和掌握知识。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实践能力增强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活动中提供了许多实践机会，让我能够将所学知识应用到实际中，提高了我的实践能力和解决问题的能力。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专业知识深化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通过名师的讲解和指导，我对所学专业的理解更加深入，掌握了更多的专业知识和技能。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通过与来自不同地区的同学和名师交流，我了解到了不同的文化和思维方式，拓宽了我的视野。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名师们介绍了各自领域的前沿科技和最新研究成果，让我对科技的发展和未来充满了期待和好奇。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前沿科技了解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通过参与讨论和案例分析，我逐渐培养了创新思维和批判性思维，学会了从不同角度看待问题并寻找解决方案。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眼界开阔与思维拓展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https://d.book118.com/345023204020011114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2024-09-21T01:11:00.609</cp:lastPrinted>
  <dcterms:created xsi:type="dcterms:W3CDTF">2024-09-20T17:11:00Z</dcterms:created>
  <dcterms:modified xsi:type="dcterms:W3CDTF">2024-09-20T17:11:02Z</dcterms:modified>
</cp:coreProperties>
</file>