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5E5553-4178-4FAC-A298-CF5E73E7E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E23CE-A9D8-4ABB-8F2D-A1BC3A0D9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C0BB31-804F-4668-AAFB-AAECE5C2C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634A51-9C36-4ED5-B194-E903EFFE0B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447BAF-B68D-4623-B977-E134178F2D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8B06FD-C726-4B0E-AC92-F1555C9E33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892BFC-6A45-468C-A6E3-C4C43E0EAA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90FC62-AA91-48F3-9489-5D1A296E61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44677A-5B7E-4E68-BCE9-66931F7CCF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505C3-D751-49B8-87BC-BF76B6688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EFA332-7AA6-4E79-A11C-0B2D76BED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02330331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2024年度医院肺转移瘤科带教计划课件</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汇报人：小无名</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肺转移瘤基础知识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治疗手段与最新进展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患者管理与心理支持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844" r="24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提高医护人员对肺转移瘤的认知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通过本次带教计划，使医护人员全面了解肺转移瘤的发病机制、临床表现、诊断方法和治疗方案，提高其对肺转移瘤的认知水平。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提升临床实践能力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通过理论学习和实践操作相结合，提高医护人员在肺转移瘤领域的临床实践能力，为患者提供更加优质的医疗服务。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推动学科发展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通过本次带教计划，促进肺转移瘤领域的学术交流与合作，推动学科发展，提高医院在该领域的学术地位和影响力。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患者教育与心理支持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探讨如何对患者进行肺转移瘤相关知识的教育以及提供心理支持的方法。</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并发症与风险管理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深入讲解肺转移瘤治疗过程中可能出现的并发症及其风险管理措施。</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治疗与预后</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系统阐述肺转移瘤的治疗原则、手术和非手术治疗方法以及预后评估等内容。</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肺转移瘤基础知识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包括肺转移瘤的定义、发病机制、病理生理等基础理论知识。</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临床表现与诊断</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详细介绍肺转移瘤的临床表现、诊断方法和鉴别诊断等内容。</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肺转移瘤基础知识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571" r="2157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肺转移瘤是指原发于其他部位的恶性肿瘤，通过血液或淋巴系统转移到肺部形成的肿瘤。</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根据原发肿瘤的部位和性质，肺转移瘤可分为多种类型，如乳腺癌肺转移、结肠癌肺转移等。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肺转移瘤定义与分类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https://d.book118.com/345023303314011111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2024-09-17T19:28:59.931</cp:lastPrinted>
  <dcterms:created xsi:type="dcterms:W3CDTF">2024-09-17T11:28:59Z</dcterms:created>
  <dcterms:modified xsi:type="dcterms:W3CDTF">2024-09-17T11:29:01Z</dcterms:modified>
</cp:coreProperties>
</file>