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0533090-7732-4CF1-A2BD-46E429FA9FF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40C2BE-AA8B-4DD3-B3F5-5B23CB172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97EBDA-0FC5-401D-97DF-F7C4FD784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166F45-0D5A-495A-91C9-4C428CE53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156B5D-AF35-4CA2-BD0F-E64A03B88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50CF6C-C454-42DC-AB53-027583B2B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3DC690-7C7E-4D82-A3BE-814F26B2F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F0C90D-F899-4930-AA97-FD4553705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F92170-BFCF-4072-A152-090714F76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C5C013-516E-4603-AC1E-E59A07B2E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C4700A-6780-4286-9F24-95909CFFC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CFDA21-0A77-4517-86E1-2932E4E581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CAE44C4-EFA5-4592-9C2C-01E1E07181D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8648410-2FED-4E84-ABE0-367DA2C9CAD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5024223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心理辅导的有效实践方法探讨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心理辅导的基本理论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心理辅导的有效技术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心理辅导的实践方法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心理辅导的案例分析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心理辅导的背景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心理辅导是一种专业的心理健康服务，通过心理专家与个体的交流和互动，帮助个体解决心理问题，提高心理素质，达到生活幸福的目标。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心理辅导的目的和作用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提供咨询和支持，化解矛盾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帮助个体解决心理问题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增强抗压能力，缓解心理压力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促进个体心理健康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改善人际关系，提升幸福感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提高个体生活质量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小组心理辅导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集体交流的心理治疗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互相支持的心灵工作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在线心理辅导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网络平台的远程服务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随时随地的心理支持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社区心理服务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基层心理健康服务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社会资源的整合运用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心理辅导的常见形式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个人心理咨询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一对一的心理辅导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个性化的心理支持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心理辅导的原则和伦理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尊重个体的自主权和决策权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尊重个体权利和选择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对每个个体一视同仁，不偏不倚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公平公正原则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保护个体的隐私和信息安全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保密原则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心理辅导的发展历程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辅导起源于心理学领域，随着社会的发展和认知水平的提高，心理辅导逐渐成为一种重要的心理健康服务形式。通过不断的实践和探索，心理辅导逐渐完善和发展，为个体的心理健康提供了更多的选择和支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心理辅导的基本理论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人本主义心理学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人本主义心理学强调人的自我实现和自我价值，以人为本的辅导方法旨在帮助个体发现自身潜力。在实践中，我们重点关注人的主体意识和自我探索，从而引导个体寻找内在的成长和自我实现路径。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人本主义心理学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自我实现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自我价值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主体意识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行为主义心理学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行为主义心理学致力于研究人的行为和环境之间的关系，认为行为是可观察和可以分析的。在心理辅导中，我们重点关注建立新的行为模式来改变问题行为，帮助个体摆脱困境。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行为主义心理学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行为与环境关系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行为观察与分析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建立新行为模式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心理动力学理论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心理动力学理论认为潜意识和意识之间存在冲突，童年经历对个体心理有深远影响。在实践中，我们通过解释潜意识冲突来帮助个体理解和解决问题，促进心理健康的发展。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心理动力学理论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潜意识与意识冲突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童年经历影响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解释潜意识冲突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社会认知理论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社会认知理论强调个体行为与环境的互动，认为社会学习和认知加工对心理发展至关重要。在心理辅导中，我们通过认知重建来改变个体情绪和行为，帮助他们更好地适应社会。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社会认知理论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行为与环境互动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认知加工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心理辅导的有效技术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探索观念和信念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培养管理和认知能力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情绪焦点辅导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情绪表达和调节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认知重建技术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实现积极转变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分析和改变思维模式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促进情绪行为积极改变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重建认知结构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建立积极心态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培养自我认知和信念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https://d.book118.com/345024223013011130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125</Paragraphs>
  <Slides>21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心理辅导的有效实践方法探讨</vt:lpstr>
      <vt:lpstr>目录</vt:lpstr>
      <vt:lpstr>第一章 简介</vt:lpstr>
      <vt:lpstr> </vt:lpstr>
      <vt:lpstr>心理辅导的目的和作用</vt:lpstr>
      <vt:lpstr>心理辅导的常见形式</vt:lpstr>
      <vt:lpstr>心理辅导的原则和伦理</vt:lpstr>
      <vt:lpstr>心理辅导的发展历程</vt:lpstr>
      <vt:lpstr>第2章 心理辅导的基本理论</vt:lpstr>
      <vt:lpstr> </vt:lpstr>
      <vt:lpstr>人本主义心理学</vt:lpstr>
      <vt:lpstr> </vt:lpstr>
      <vt:lpstr>行为主义心理学</vt:lpstr>
      <vt:lpstr> </vt:lpstr>
      <vt:lpstr>心理动力学理论</vt:lpstr>
      <vt:lpstr> </vt:lpstr>
      <vt:lpstr>社会认知理论</vt:lpstr>
      <vt:lpstr>第3章 心理辅导的有效技术</vt:lpstr>
      <vt:lpstr>情绪焦点辅导</vt:lpstr>
      <vt:lpstr>认知重建技术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2024-09-29T14:02:16.546</cp:lastPrinted>
  <dcterms:created xsi:type="dcterms:W3CDTF">2024-09-29T06:02:16Z</dcterms:created>
  <dcterms:modified xsi:type="dcterms:W3CDTF">2024-09-29T06:02:18Z</dcterms:modified>
</cp:coreProperties>
</file>