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99218-EBEA-4764-BD26-2142D872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2055D-0FD6-420A-9061-A6167AC2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4B300-3254-47B7-8430-0BF17EB8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45324-6862-4292-8394-833D4DA5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CB9AA-1142-4162-A36E-8C2A2796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11128-5A42-4885-A2CD-2042B80B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3302F-640F-400B-9908-1B5E55C33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C5821-0BC7-444E-A7C3-24E092916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91067-7F60-4D5B-AE8F-854B99F5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67441-45CE-4392-BC35-8AB07E3EA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F66F8-1D48-4401-9153-FCF85D7F4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3013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《彩信业务活动提案》PPT课件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彩信业务活动宣传方案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彩信业务活动执行方案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彩信业务是一种基于移动网络的数据传输服务，通过彩信（MMS）技术将文字、图片、音频、视频等多种媒体形式的信息发送给接收者。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彩信业务与传统的短信业务相比，具有更大的信息容量和更丰富的表现形式，能够提供更加丰富多彩的沟通体验。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彩信业务定义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彩信业务支持多种媒体形式，如文字、图片、音频、视频等，能够实现多媒体信息的传递和呈现。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与短信相似，彩信也可以实现即时发送和接收，具有较高的信息传递效率。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彩信业务支持个性化的定制服务，用户可以根据自己的需求和喜好设置彩信的内容、主题、背景等，实现更加个性化的信息传递。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彩信业务特点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彩信业务市场现状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随着移动通信技术的不断发展和智能手机的普及，彩信业务的市场规模也在不断扩大。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用户对于彩信业务的需求呈现出多样化的趋势，不仅要求信息传递的即时性和准确性，还要求信息内容的丰富性和个性化。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目前，彩信业务市场已经形成了较为稳定的竞争格局，各大运营商通过推出各种优惠政策和特色服务来吸引用户。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彩信业务活动策划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增强客户忠诚度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通过提供优质的服务和体验，让现有客户更加满意，并保持对彩信业务的持续使用。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拓展新客户群体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通过活动宣传和推广，吸引新的客户尝试彩信业务，拓展市场份额。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提升彩信业务的市场份额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通过此次活动，吸引更多的潜在客户，提高彩信业务的知名度和使用率。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彩信业务优势展示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客户体验分享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优惠促销活动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通过社交媒体、广告、邮件等多种渠道进行活动宣传，吸引潜在客户的关注。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通过PPT、视频等形式展示彩信业务的优势、特点和功能，让客户更加了解彩信业务的特点和优势。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业务展示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邀请现有客户分享使用彩信业务的体验和感受，通过口碑传播增加潜在客户的信任感。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客户体验分享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推出针对新客户的优惠促销活动，如免费试用、折扣等，吸引客户尝试和使用彩信业务。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优惠促销活动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彩信业务活动宣传方案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利用微信、微博、抖音等社交媒体平台进行广泛传播。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向目标用户发送彩信活动信息，提高用户参与度。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短信推送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与相关行业合作伙伴进行联合推广，扩大活动影响力。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组织各类线下活动，如发布会、路演等，吸引媒体关注。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突出彩信业务活动的主题和亮点，吸引用户关注。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明确活动时间安排，让用户了解活动进程。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详细介绍活动参与规则，确保用户清楚如何参与。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介绍活动奖励和奖品，激发用户参与积极性。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在活动开始前一周启动宣传，提高活动知名度。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活动期间持续进行推广，吸引更多用户参与。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活动结束后进行总结和回顾，提升品牌形象。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https://d.book118.com/345030130010011104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2024-09-13T16:30:08.928</cp:lastPrinted>
  <dcterms:created xsi:type="dcterms:W3CDTF">2024-09-13T08:30:08Z</dcterms:created>
  <dcterms:modified xsi:type="dcterms:W3CDTF">2024-09-13T08:30:11Z</dcterms:modified>
</cp:coreProperties>
</file>