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20B009E-C801-4E0B-BB1D-94600929C9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768A97-9CBF-4DEB-82AE-C49FFA15D0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EC83AF-FADA-4ACA-8339-7A13FEBEF6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1DE493A-0F3B-41BF-82AE-B064716DB5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12B8F6-D73A-4E84-9317-16FE0233EB1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7B2874-696B-4CAA-AC6F-55D4DD565D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462022F-DCE8-4F1E-BF83-8F30B548104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50BF70-EE5C-4F66-A7EA-3661A95FDD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2ABB61-701D-4E20-BFC2-8005D7D600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A6585E-11BA-4501-83CA-48ADE7E987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AD0952-9A29-442C-A24E-7E4E71F2E4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5031243023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110页颅脑损伤病人的康复</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颅脑损伤概述</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颅脑损伤病人的康复治疗</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颅脑损伤病人的家庭护理</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颅脑损伤病人的心理康复</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颅脑损伤病人的社会康复</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颅脑损伤概述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852" r="3285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颅脑损伤是由于外界暴力导致头部受到伤害，引起脑组织损伤或颅内压增高的疾病。</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根据损伤程度和部位，颅脑损伤可分为轻度、中度、重度和特重度。</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颅脑损伤的定义与分类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颅脑损伤常见于交通事故、跌落、打击等意外伤害。</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头痛、恶心、呕吐、意识障碍、偏瘫、失语、癫痫等。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颅脑损伤的常见原因与症状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症状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常见原因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严重性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颅脑损伤的严重程度与脑组织受损程度和颅内压增高的程度密切相关，可导致生命危险或长期残疾。</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预后</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颅脑损伤的预后取决于损伤的严重程度和治疗情况，部分患者经过康复治疗可恢复部分功能。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4177" r="4177"/>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颅脑损伤的严重性与预后</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颅脑损伤病人的康复治疗</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https://d.book118.com/345031243023011043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27</Paragraphs>
  <Slides>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8</vt:i4>
      </vt:variant>
    </vt:vector>
  </HeadingPairs>
  <TitlesOfParts>
    <vt:vector baseType="lpstr" size="13">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2024-09-04T17:23:51.076</cp:lastPrinted>
  <dcterms:created xsi:type="dcterms:W3CDTF">2024-09-04T09:23:51Z</dcterms:created>
  <dcterms:modified xsi:type="dcterms:W3CDTF">2024-09-04T09:23:52Z</dcterms:modified>
</cp:coreProperties>
</file>