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0E653-5C49-41FD-BE02-5BA8A014A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AC404-80FA-4220-9CDB-FAC0FDB9A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88522-E4DD-4D9F-AD18-DC055667B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489FB-20E8-4F9A-A06F-C8D411387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1367C-489C-45EF-854F-B503EF0B6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265605-1B8B-4DDD-871D-472CA33BF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341457-343D-4D7F-946B-DC4DFEAD1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70E83-C0A6-4871-9436-53F4974B9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5C1BB-A9DB-48F4-8506-CA999C41D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0BC49-4161-43A6-A719-126E7C57E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E8268-A49A-4548-8B97-4605F43C0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32323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消化科护士在急性胆囊炎护理中的关键技术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关键技术一：疼痛管理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关键技术二：并发症预防与处理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关键技术三：营养支持与饮食调整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关键技术四：心理干预与康复指导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由于结石、蛔虫等原因导致胆囊管阻塞，胆汁排出受阻，胆囊内压力升高，引发急性胆囊炎。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胆囊管梗阻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化学刺激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胆道感染可引起胆囊壁充血、水肿，进一步加重胆囊管梗阻，形成恶性循环。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高浓度胆汁酸盐刺激胆囊黏膜，引起急性炎症。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患者常表现为右上腹阵发性绞痛，伴有恶心、呕吐、发热等症状。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查体可见右上腹压痛、反跳痛，Murphy征阳性。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B超、CT等影像学检查可发现胆囊增大、壁增厚等异常表现，有助于明确诊断。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包括禁食、胃肠减压、补液、抗感染治疗等，适用于病情较轻的患者。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对于病情严重、非手术治疗无效的患者，需及时行胆囊切除术等手术治疗。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术后需密切观察患者病情变化，及时处理并发症，促进患者康复。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治疗原则及措施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消化科护士角色定位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消化科护士需要具备扎实的医学基础知识，了解消化系统疾病的病因、病理生理、临床表现、诊断及治疗等方面的知识。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熟练掌握消化系统疾病相关知识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包括生命体征监测、疼痛评估、管道护理、营养支持等，能够独立完成急性胆囊炎患者的护理工作。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熟练掌握护理技能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如心肺复苏、急救药物使用等，能够在紧急情况下迅速反应，保障患者安全。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掌握急救技能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心理素质培养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耐心与细心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消化科护士需要具备高度的耐心和细心，关注患者的病情变化，及时发现并处理潜在问题。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同理心与沟通能力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理解患者的痛苦和需求，与患者及其家属保持良好沟通，提供心理支持和安慰。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应对压力的能力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消化科护士需要具备应对工作压力的能力，保持冷静、乐观的态度，确保在紧张的工作环境中保持高效的工作状态。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与其他科室协作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与影像科、检验科等相关科室保持密切联系，确保患者检查和治疗的顺利进行。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与医生紧密合作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消化科护士需要与医生紧密合作，及时了解治疗方案和医嘱，确保患者得到正确的治疗和护理。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与患者家属保持有效沟通，及时告知患者病情和治疗进展，解答家属疑问，取得家属的信任和配合。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关键技术一：疼痛管理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疼痛部位与放射范围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详细询问患者疼痛部位及是否有放射痛，有助于判断病情严重程度和累及范围。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伴随症状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注意患者是否伴随恶心、呕吐、发热等症状，这些症状可能与胆囊炎的严重程度相关。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使用NRS、VRS等疼痛评估量表，准确评估患者的疼痛程度和性质，为后续治疗提供依据。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评估疼痛程度与性质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根据疼痛程度和性质，选择合适的镇痛药物，如非甾体类抗炎药、阿片类药物等。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根据患者病情和医嘱，选择合适的给药途径，如口服、注射等。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给药途径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密切观察患者用药后的反应，及时发现并处理药物副作用，确保用药安全。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药物镇痛治疗规范操作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指导患者调整饮食、保持充足睡眠、避免过度劳累等，有助于缓解疼痛和改善生活质量。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采用热敷、冷敷、按摩等物理疗法，帮助患者缓解疼痛和肌肉紧张。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通过心理疏导、放松训练等方法，减轻患者的焦虑和恐惧情绪，缓解疼痛带来的心理压力。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非药物镇痛方法应用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关键技术二：并发症预防与处理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https://d.book118.com/345032323132011043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2024-09-05T05:35:29.745</cp:lastPrinted>
  <dcterms:created xsi:type="dcterms:W3CDTF">2024-09-04T21:35:29Z</dcterms:created>
  <dcterms:modified xsi:type="dcterms:W3CDTF">2024-09-04T21:35:31Z</dcterms:modified>
</cp:coreProperties>
</file>