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733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12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561FEB-1B61-4125-A054-7FE363DF2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14C77C-CEEB-45CA-B97A-CF6A7D1B8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D87BA-3DAB-4050-ABE7-040501A91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97CFC6-AF1B-46DF-AE9D-398F53D2D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2A2821-E5B2-4EE0-943C-C9CD7E6C7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E20525-82EC-4794-B8F6-755B8F424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ED4118-3B24-4D3A-B572-473B63767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1CFE4F-D582-47DC-BAEA-CBE91EDC6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EA2ABD-E8DE-42ED-9584-7E01498A9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FAFAEE-A9C0-4B42-A9D7-B1A9AF7C3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F73035-36A4-4DA9-A6FE-3A73F717F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723" r:id="rId2"/>
    <p:sldLayoutId id="2147485724" r:id="rId3"/>
    <p:sldLayoutId id="2147485725" r:id="rId4"/>
    <p:sldLayoutId id="2147485726" r:id="rId5"/>
    <p:sldLayoutId id="2147485727" r:id="rId6"/>
    <p:sldLayoutId id="2147485728" r:id="rId7"/>
    <p:sldLayoutId id="2147485729" r:id="rId8"/>
    <p:sldLayoutId id="2147485730" r:id="rId9"/>
    <p:sldLayoutId id="2147485731" r:id="rId10"/>
    <p:sldLayoutId id="214748573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tags" Target="../tags/tag89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03411314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昆虫记阅读推进课教学设计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079475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079625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添加目录标题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813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2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教学目标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609409" y="282185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609330" y="334454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教学内容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343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2079475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Four.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2079625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教学方法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64"/>
          <p:cNvCxnSpPr/>
          <p:nvPr>
            <p:custDataLst>
              <p:tags r:id="rId14"/>
            </p:custDataLst>
          </p:nvPr>
        </p:nvCxnSpPr>
        <p:spPr>
          <a:xfrm flipH="1">
            <a:off x="1813275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5344442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5344160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教学过程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60"/>
          <p:cNvCxnSpPr/>
          <p:nvPr>
            <p:custDataLst>
              <p:tags r:id="rId17"/>
            </p:custDataLst>
          </p:nvPr>
        </p:nvCxnSpPr>
        <p:spPr>
          <a:xfrm flipH="1">
            <a:off x="5078242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4" name="序号"/>
          <p:cNvSpPr txBox="1"/>
          <p:nvPr>
            <p:custDataLst>
              <p:tags r:id="rId18"/>
            </p:custDataLst>
          </p:nvPr>
        </p:nvSpPr>
        <p:spPr>
          <a:xfrm>
            <a:off x="8609409" y="478853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Six.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19"/>
            </p:custDataLst>
          </p:nvPr>
        </p:nvSpPr>
        <p:spPr>
          <a:xfrm>
            <a:off x="8609330" y="531114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教学评价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3" name="直接连接符 56"/>
          <p:cNvCxnSpPr/>
          <p:nvPr>
            <p:custDataLst>
              <p:tags r:id="rId20"/>
            </p:custDataLst>
          </p:nvPr>
        </p:nvCxnSpPr>
        <p:spPr>
          <a:xfrm flipH="1">
            <a:off x="8343209" y="480781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https://d.book118.com/345034113143011040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1"/>
  <p:tag name="KSO_WM_UNIT_INDEX" val="1_6_1"/>
  <p:tag name="KSO_WM_UNIT_LAYERLEVEL" val="1_1_1"/>
  <p:tag name="KSO_WM_UNIT_PRESET_TEXT" val="Part Six.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2"/>
  <p:tag name="KSO_WM_UNIT_INDEX" val="1_6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0">
      <vt:lpstr>Arial</vt:lpstr>
      <vt:lpstr>Calibri</vt:lpstr>
      <vt:lpstr>汉仪书宋二简</vt:lpstr>
      <vt:lpstr>MiSans Normal</vt:lpstr>
      <vt:lpstr>Wingdings</vt:lpstr>
      <vt:lpstr>Office Theme</vt:lpstr>
      <vt:lpstr>昆虫记阅读推进课教学设计</vt:lpstr>
      <vt:lpstr>目录</vt:lpstr>
      <vt:lpstr>添加章节标题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2024-08-31T14:09:05.809</cp:lastPrinted>
  <dcterms:created xsi:type="dcterms:W3CDTF">2024-08-31T06:09:05Z</dcterms:created>
  <dcterms:modified xsi:type="dcterms:W3CDTF">2024-08-31T06:09:08Z</dcterms:modified>
</cp:coreProperties>
</file>