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08F99-93A6-4DD7-86EE-A897B7B4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351F1-27E7-4363-AC83-FFEBC6AC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1DBB0-2F66-459C-AEBC-130699B6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3F115-DD7E-42E1-8371-4D9295296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8F0FF-BAEA-4D84-9EC6-ED86BF23B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0D5B9-E4C3-4C51-938E-FB4FD64C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7FAC3-FF49-4E26-A2E3-701C0AA17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B1204-E13C-4F54-A7B6-D224FFC82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6D4B3-C1F5-4B8D-B53D-12A616AB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8B74-E5B4-40CC-974F-0F39FB580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88529-283D-4281-92B7-21B4A9BC4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4014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规划概念设计方案中的资源管理与利用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资源概述与分类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资源调查与评估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资源规划与配置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资源利用与节约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资源整合与共享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资源监管与保障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资源概述与分类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资源是指在特定条件下，能够被人类开发利用以满足生产、生活等需求的自然物质和社会经济条件。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资源是支撑社会经济发展的基础，对于规划概念设计方案的实施至关重要。合理有效地利用资源，可以提高方案的经济效益、社会效益和环境效益。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包括土地、水、矿产、森林等，具有有限性、稀缺性和地域性等特点。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429" r="1442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包括人力、技术、信息、资金等，具有可变性、流动性和创新性等特点。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包括市场、品牌、专利等，具有价值性、竞争性和风险性等特点。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设计方案需要充分利用信息资源，提高信息化水平，促进信息资源的共享和利用。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设计方案应关注人力资源的开发和配置，提高人力资源的利用效率。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能源资源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设计方案需要考虑能源资源的消耗和节约，推广清洁能源和可再生能源。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规划设计方案需要充分考虑土地资源的合理利用，包括用地布局、土地开发强度等。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设计方案应关注水资源的保护和节约利用，确保水资源的可持续利用。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规划设计中的资源需求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现场踏勘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问卷调查与访谈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资源调查方法及步骤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收集相关历史文献、政策法规、规划资料等，了解资源分布、数量、质量等基本情况。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针对相关利益群体开展问卷调查和访谈，了解其对资源的认知、需求和意愿。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通过实地走访、观察、测量等方式，获取资源现状的第一手资料。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对收集到的数据进行整理、分类、统计和分析，形成资源调查报告。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采用实物量指标，如面积、体积、重量等，对资源数量进行评估。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资源数量评估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资源质量评估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资源价值评估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资源可持续利用评估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根据国家标准或行业标准，采用相应的质量指标对资源质量进行评估。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综合考虑资源的稀缺性、市场需求、开发成本等因素，采用经济价值评估方法对资源价值进行评估。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从生态环境、社会经济、技术条件等方面出发，对资源的可持续利用能力进行评估。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资源评估指标与方法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基于资源调查结果，分析资源的数量、质量、分布等现状特点。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资源潜力分析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结合区域发展需求和市场趋势，分析资源在未来发展中的潜力及优势。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资源利用问题分析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识别当前资源利用中存在的问题和挑战，如资源浪费、环境污染等。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提出针对性的资源优化配置建议，促进资源的合理开发和高效利用。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资源现状与潜力分析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资源规划与配置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全面考虑项目所需的各种资源，包括人力、物力、财力、时间等，确保资源的合理配置和高效利用。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注重资源的可持续利用，避免浪费和过度消耗，确保项目长期发展的可持续性。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根据项目需求和变化及时调整资源规划，保持规划的灵活性和适应性。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规划设计中的资源规划原则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对项目所需资源进行详细分析，明确资源的种类、数量和质量要求。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资源获取方式选择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根据项目需求和资源市场情况，选择合适的资源获取方式，如采购、租赁、合作等。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资源分配与调度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根据项目计划和资源需求，制定合理的资源分配和调度方案，确保资源的及时供应和高效利用。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资源配置策略与方法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根据评估结果和项目需求变化，及时调整资源配置方案，优化资源利用结构。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资源动态管理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建立资源动态管理机制，根据项目进展和资源市场变化及时调整资源管理策略，确保资源的稳定供应和高效利用。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资源利用效率评估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定期对资源配置和利用效率进行评估，发现存在的问题和浪费现象。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资源利用与节约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https://d.book118.com/345040141141011101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2024-09-09T21:39:38.800</cp:lastPrinted>
  <dcterms:created xsi:type="dcterms:W3CDTF">2024-09-09T13:39:38Z</dcterms:created>
  <dcterms:modified xsi:type="dcterms:W3CDTF">2024-09-09T13:39:41Z</dcterms:modified>
</cp:coreProperties>
</file>