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27DEA-0A11-4985-9738-EC5EA333B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8DA79-DB01-4D09-A6CC-E46773112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18F2A-DA4A-4887-A651-4DD6A75C1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AC07F-8AD0-4FCC-8DFE-3CB8FB75E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9183EF-45BD-4FB4-B32E-3758F85C5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520C1E-31CF-47BA-9B96-3144D4C14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BD9221-0F8B-4217-B9DA-C9290A199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6D4DC-B01E-4DE6-A36D-282EC5216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4C2ED-D86E-4181-901D-281831774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44B6C-80A5-44C8-ADFB-1474001CB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49703-DF83-4C24-91F9-E15F7B988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40201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设备管理的设备库存与控制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设备库存概述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设备库存控制策略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仓储管理与物流配送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信息化技术在设备库存管理中的应用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设备库存控制实践案例分享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设备库存概述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77" r="278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341" r="133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设备库存指企业为维持正常运营所需的各种设备的储备量，包括生产设备、办公设备、运输设备等。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设备库存定义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设备库存是企业生产运营的物质基础，对于保障生产连续性、提高生产效率、降低运营成本具有重要意义。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设备库存定义与重要性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设备分类及特点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不同设备具有不同的特点，如生产设备通常具有高精度、高效率、高自动化等特点，而辅助设备则可能具有通用性、便携性等特点。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根据使用性质可分为生产设备、辅助设备、运输设备等；根据价值可分为高价值设备、中价值设备、低价值设备等。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确保设备库存量满足生产需求，降低库存成本，提高设备利用率，减少浪费和损失。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类管理、动态管理、信息化管理、安全管理等。其中分类管理指对不同类型设备采用不同的管理方法；动态管理指根据实际需求及时调整库存量；信息化管理指利用信息技术手段提高管理效率；安全管理指确保设备在储存和使用过程中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设备库存控制策略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89" r="2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980" b="1198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5" b="790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高价值、低库存量的关键设备，需重点管理，定期盘点，精确控制库存。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中等价值、中等库存量的设备，可进行一般管理，定期检查和调整库存。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低价值、高库存量的通用设备，可进行简化管理，通过经济批量采购等方式降低成本。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实时库存监控与调度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实时更新库存数据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通过信息化手段，实时更新设备库存数据，确保数据的准确性和及时性。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库存调度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根据实际需求，对设备库存进行合理调度，确保设备的及时供应和库存的均衡分布。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根据历史数据和实际需求，设定合理的安全库存水平，以应对突发需求和供应波动。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定期对安全库存进行评估和调整，确保其与实际需求和供应状况相匹配。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安全库存设定与调整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通过合理的采购策略、库存调度和销售策略，提高设备的周转率，降低库存成本。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对长期呆滞的设备进行分析和处理，采取合理的措施进行盘活或处置，减少库存积压。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库存周转率优化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呆滞设备管理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提高设备周转率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采购与供应商管理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采购需求分析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市场调研与预测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采购计划执行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采购计划制定及执行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根据企业生产计划、销售计划等设备需求，分析采购品种、数量、时间等要求。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了解市场动态、价格趋势、供应商情况等，为制定采购计划提供依据。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按照采购计划实施采购，跟踪采购进度，确保采购物品按时、按质、按量到位。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综合考虑采购需求、市场调研结果、库存状况等因素，制定详细的采购计划，包括采购物品、数量、预算、时间等。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供应商信息收集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供应商初步筛选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供应商选择与评价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根据收集的信息对供应商进行初步筛选，剔除明显不符合要求的供应商。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通过多种渠道收集供应商信息，包括企业资质、产品质量、生产能力、服务水平等。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根据评价结果选择最合适的供应商，建立长期稳定的合作关系。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对初步筛选后的供应商进行深入评价，包括现场考察、产品试用、质量检测等，确保供应商符合采购要求。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通过集中采购降低采购成本，提高采购效率。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集中采购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与供应商签订长期采购协议，确保采购价格的稳定性和可预测性。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长期协议采购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通过招标方式引入竞争，降低采购成本。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招标采购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利用电子商务平台进行采购，提高采购透明度和效率。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电子化采购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合同变更管理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交货验收与付款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纠纷处理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合同履行及纠纷处理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与选定的供应商签订采购合同，明确双方的权利和义务，确保合同的有效执行。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按照合同约定的交货期和验收标准进行验收，合格后按照合同约定的付款方式进行付款。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如需变更合同内容，应与供应商协商一致并签订补充协议。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如遇到合同纠纷，应首先与供应商协商解决；协商无果的，可依法向仲裁机构申请仲裁或向人民法院提起诉讼。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https://d.book118.com/345040201141011101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2024-09-09T21:39:39.781</cp:lastPrinted>
  <dcterms:created xsi:type="dcterms:W3CDTF">2024-09-09T13:39:39Z</dcterms:created>
  <dcterms:modified xsi:type="dcterms:W3CDTF">2024-09-09T13:39:42Z</dcterms:modified>
</cp:coreProperties>
</file>