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DC992-7516-4A76-9257-A107B2013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3F062-23F6-4C6C-9B44-2189A0894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4450B-0519-4259-96E0-57E1B8908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978BA-99A9-4064-B96F-D44B4ECF8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2AED52-00D7-4B8A-9BD1-4E7D988B5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01D9B6-ACF0-47C3-B7E7-1FE26F0FA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150821-1259-4D95-BA81-B001A5B7C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2DCF3-E2B7-476C-A6DA-BB2ECE4EE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D0367-186C-4683-93D2-E2CEBE322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3BC4B-7248-4108-ACAE-7F9886E75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7B4A8-417B-4AD0-9811-C92BE2129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413322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电路课件-电路等效变换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等效变换概念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电阻的等效变换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电源的等效变换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线性含源一端口网络的等效电路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非线性电路的等效变换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等效变换概念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3" r="3265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等效的定义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等效是指两个电路在相同的输入下，产生的输出相同，即它们的电压、电流和功率都相同。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等效是指在两个电路中，如果它们的对外电路的作用效果相同，则称这两个电路是等效的。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等效变换的意义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等效变换可以帮助我们简化电路，将复杂的电路转换为简单的电路，从而更容易分析和计算。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等效变换可以让我们更好地理解电路的本质，掌握电路的基本原理和基本概念。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包括串联电阻的等效变换、并联电阻的等效变换和混联电阻的等效变换。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0" r="1687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电阻的等效变换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包括电压源的等效变换和电流源的等效变换。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电源的等效变换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88" r="1718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包括电压控制的受控源的等效变换和电流控制的受控源的等效变换。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受控源的等效变换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等效变换的分类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电阻的等效变换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当多个电阻依次连接时，总电阻等于各电阻之和。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在电路中，如果多个电阻依次连接，形成一个串联电路，则总电阻等于各个电阻的阻值之和。这是因为电流在串联电路中流经每个电阻时都会受到阻碍，总电阻等于各个电阻对电流的阻碍之和。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电阻的串联等效变换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当多个电阻并联时，总电阻的倒数是各并联电阻倒数的和。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在电路中，如果多个电阻并联连接，则总电阻的倒数等于各个并联电阻倒数之和。这是因为电流在并联电路中会同时流经各个并联电阻，总电阻的作用是使得总电流等于各个并联电流之和。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电阻的并联等效变换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在电路中既有串联又有并联的电阻，可以通过串并联等效变换化为单一的串联或并联形式。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路中，如果电阻既有串联又有并联，称为混联电路。为了简化分析，可以将混联电路通过串并联等效变换化为单一的串联或并联形式。通过串并联等效变换，可以将复杂的电路结构简化为简单的串并联形式，便于分析和计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电阻的混联等效变换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电源的等效变换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https://d.book118.com/345041332243011040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2024-08-31T23:29:52.785</cp:lastPrinted>
  <dcterms:created xsi:type="dcterms:W3CDTF">2024-08-31T15:29:52Z</dcterms:created>
  <dcterms:modified xsi:type="dcterms:W3CDTF">2024-08-31T15:29:54Z</dcterms:modified>
</cp:coreProperties>
</file>