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6D097-AFD9-4EA4-AE5D-23FC81A7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AB06-122C-4F23-ADCB-A14DF7F2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EA34-8E51-4F51-B48D-8551B4F43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3DB05-BCF4-4789-AF67-1E5BA322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6434A-3C1B-44C8-A23F-930926B1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EAAA6-13F4-4713-9CEC-CA4BB7D4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DB3A2-652D-4211-9249-C35B363F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EC296-D242-423F-A801-49690AE7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4151-0336-46C9-BB87-228805B6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70516-5B45-470F-8687-A0E4DAAC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FD722-B58F-4B46-BE08-34C9B622D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4321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数字化医院建设的关键指标与目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关键指标与目标关系分析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实现关键指标与目标的策略与措施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数字化医院建设是医疗信息化发展的重要方向，旨在通过信息技术手段提高医疗服务效率和质量，优化医疗资源配置，提升患者就医体验。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随着医疗技术的不断进步和人们健康需求的日益增长，传统医院运营模式已难以满足现代医疗服务需求，数字化医院建设成为了医疗行业转型升级的必然趋势。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目前，国内外许多大型医院已经开始数字化医院建设，实现了电子病历、远程医疗、移动医疗等应用，但在数据共享、信息安全等方面仍存在挑战。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未来数字化医院建设将更加注重数据的整合与利用，实现医疗大数据的挖掘和分析；同时，随着人工智能、物联网等技术的不断发展，数字化医院建设将呈现更加智能化、个性化的特点。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医学影像存储与传输系统（PACS）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医院是否建立PACS系统，实现医学影像的数字化存储、传输和调阅，提高影像诊断的准确性和效率。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医院是否建立并广泛应用电子病历系统，实现病历信息的数字化存储、查询和共享。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医院是否采用医嘱管理系统，实现医嘱的自动生成、执行和监控，提高医疗过程的规范性和效率。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医院内医疗设备与信息系统的联网程度，反映设备数据的自动采集、分析和远程监控能力。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医疗设备联网率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医院是否引进智能医疗设备，如智能输液泵、智能床等，提高医疗过程的自动化和智能化水平。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医院是否建立医疗设备管理系统，实现设备的全生命周期管理，包括采购、使用、维护和报废等。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医疗设备智能化程度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医院是否提供移动医疗服务应用，如手机APP、微信公众号等，方便患者随时随地进行预约挂号、查询报告等操作。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移动医疗服务应用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医院是否设置自助服务设施，如自助挂号机、自助缴费机等，简化患者就医流程，提高服务效率。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自助服务设施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医院是否支持多种支付方式，如银行卡、支付宝、微信支付等，为患者提供便捷的支付体验。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多渠道支付支持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医疗服务便捷性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医院是否建立完善的患者投诉处理机制，及时响应并处理患者投诉，改善患者就医体验。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患者投诉处理机制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医院是否定期开展患者满意度调查，了解患者对医疗服务的评价和需求，为改进服务提供依据。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医院是否提供多种医患沟通渠道，如电话、网络等，方便患者随时与医生进行沟通交流，增强患者对医院的信任感。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医患沟通渠道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提高医疗服务效率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通过数字化技术优化医疗流程，减少患者等待时间和医疗资源浪费。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实现医疗信息快速、准确传递，提高医生诊断速度和准确性。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引入智能化医疗设备，提高检查、治疗等环节的自动化程度，减轻医护人员工作负担。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提供线上预约、挂号、缴费等一站式服务，方便患者就医。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通过数字化手段改善医患沟通，提高患者满意度和信任度。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实现患者健康信息的数字化管理，方便患者自我管理和医生远程监控。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优化患者就医体验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构建区域医疗资源共享平台，实现医疗设备、专家资源等的共享。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通过远程医疗技术，打破地域限制，使优质医疗资源得以更广泛利用。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促进不同医疗机构之间的合作与交流，提高整体医疗水平。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实现医疗资源共享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https://d.book118.com/345043214241011110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2024-09-16T02:50:11.491</cp:lastPrinted>
  <dcterms:created xsi:type="dcterms:W3CDTF">2024-09-15T18:50:11Z</dcterms:created>
  <dcterms:modified xsi:type="dcterms:W3CDTF">2024-09-15T18:50:13Z</dcterms:modified>
</cp:coreProperties>
</file>