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0F686-9694-4CCA-B23D-8B2A01635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BC0AA-EC7D-4611-96D9-935011004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DE77C-7AA5-460B-A5EE-5F1A524ED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9F1A1-A1CD-4115-9BEA-2E8C395E9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02C01A-27B4-428E-AF80-171BDBD98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BF31AE-EF36-4A0D-A920-98F7AEE71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8C0074-B47C-4B01-A57F-0BC6AE2B1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37476B-6B7E-4944-A702-C644733EB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FBCB30-25F0-44FC-B83B-0224128FC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7618F-ADF1-4DAD-B4D1-F4AC719F4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64FB1-F29F-4E31-9E2E-59C5F27B0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10013324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提升慈善机构行业领导力的培训课程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慈善机构行业领导力概述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慈善机构战略规划与领导力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沟通技巧与影响力扩展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资源整合与运营管理能力提升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创新思维与解决问题能力培训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总结与展望：持续提升慈善机构行业领导力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慈善机构行业领导力概述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领导力是指在特定情境下，通过影响和激励他人，实现组织或团队目标的能力。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在慈善机构行业中，领导力对于提高组织效率、推动社会公益事业发展和提升机构公信力具有重要意义。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33" r="19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慈善机构行业具有非营利性、公众关注度高、资源依赖性强等特点。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慈善机构面临着筹款压力、公众信任危机、行业竞争激烈等挑战。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慈善机构行业特点及挑战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增强社会影响力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提升机构公信力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提升领导力的意义和价值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通过提升领导力，可以优化组织内部管理，提高资源利用效率，从而推动慈善事业更高效地发展。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具备领导力的慈善机构能够更好地引导公众关注社会问题，推动社会进步，提升机构的社会影响力。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领导力强的慈善机构能够赢得更多公众信任和支持，有利于机构的长远发展和品牌建设。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慈善机构战略规划与领导力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确定机构使命、愿景和价值观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制定战略目标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分析内外部环境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制定并实施战略规划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明确机构存在的意义、长期目标和核心价值，为战略规划提供方向。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评估机构内部资源和能力，了解外部环境中的机遇和挑战，为制定战略提供依据。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根据使命、愿景、价值观以及内外部环境分析，制定具体、可衡量、可实现的战略目标。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将战略目标转化为具体的实施计划，包括时间表、责任人、所需资源等。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定期收集和分析数据，了解战略实施情况，及时发现和解决问题。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监控战略实施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评估战略效果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调整战略方向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对战略实施效果进行评估，包括目标完成情况、资源利用效率、利益相关者满意度等。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根据评估结果，及时调整战略方向和实施计划，确保机构能够适应内外部环境的变化。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评估和调整战略方向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确定战略方向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激发员工参与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推动变革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建立合作关系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领导力在战略规划中的作用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领导者需要具备前瞻性和洞察力，为机构确定正确的战略方向。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领导者需要激发员工的参与热情，共同制定和实施战略规划。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领导者需要与其他机构和利益相关者建立良好的合作关系，共同推动慈善事业的发展。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领导者需要具备变革管理的能力，推动机构在战略规划实施过程中进行必要的变革。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组建高效团队的原则和方法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明确团队目标和使命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设立清晰、可衡量的目标，确保团队成员对使命有共同的理解和承诺。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选拔合适的团队成员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根据任务需求和成员特长进行选拔，注重多样性和互补性，构建具有综合能力的团队。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建立信任和尊重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通过良好的沟通和互动，建立团队成员间的信任和尊重，营造积极的工作氛围。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激励和认可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对团队成员的优秀表现和贡献给予及时的激励和认可，增强他们的自我价值感和归属感。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鼓励创新和承担风险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鼓励团队成员提出新想法和解决方案，支持他们勇于尝试和承担风险。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提供培训和发展机会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为团队成员提供持续的学习和发展机会，帮助他们提升技能和能力。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激发团队成员潜能和创造力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建立良好的沟通渠道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领导者应与团队成员保持开放、透明的沟通，及时了解他们的需求和想法，促进信息的共享和流动。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培养团队精神和合作意识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领导者应注重培养团队成员的团队精神和合作意识，引导他们相互支持、协作共赢。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明确角色和责任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领导者需明确自身和团队成员的角色和责任，确保团队工作的顺利进行。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领导力在团队建设中的体现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沟通技巧与影响力扩展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https://d.book118.com/345100133240011112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2024-09-19T05:03:58.565</cp:lastPrinted>
  <dcterms:created xsi:type="dcterms:W3CDTF">2024-09-18T21:03:58Z</dcterms:created>
  <dcterms:modified xsi:type="dcterms:W3CDTF">2024-09-18T21:04:00Z</dcterms:modified>
</cp:coreProperties>
</file>