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3130F-091B-41A4-8FAF-891B5C47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3068D-4065-4674-906C-513667AC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9F3B9-20C9-4BD5-BA73-54C849B6D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EC4AC-CBA4-447E-A5CE-69DA36A0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A7320-A482-435B-BEFC-D11E2B4D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75812-E597-456F-AFBE-DFE394011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240D2-55BA-4BD8-AE40-2256A654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894E1-87C3-4A07-9D78-7E08DDB80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C4EC5-92AA-4212-8528-0DC5340D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1F942-3D87-4EBA-B479-793CD311B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B96B4-8758-45E9-8642-6D77CF180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0024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领导的保证书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当前工作状况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介绍当前工作状况，包括团队成员、项目进展、存在的问题等。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保证书的必要性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阐述为何需要写保证书，例如为了提高团队士气、确保项目顺利进行等。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提高团队凝聚力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通过写保证书，激发团队成员的集体荣誉感和归属感，提高团队凝聚力。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通过明确目标和责任，使团队成员更加清晰地了解自己的工作任务和要求，有助于提高工作效率。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促进自我约束与管理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保证书可以作为一种自我约束和管理的方式，促使团队成员更加自觉地履行职责，提高工作质量。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保证事项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5" r="965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保证工作质量符合公司标准和客户期望，确保项目或任务的完成质量。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建立严格的质量控制体系，确保每个环节的工作都达到最高标准。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鼓励团队成员积极参与质量改进，持续提高工作质量。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12" r="1201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保证按时完成工作，合理安排时间和资源，提高工作效率。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优化工作流程，减少不必要的环节，提高整体工作效率。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培养团队成员的时间管理能力和工作方法，提升个人和团队的工作效率。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积极倾听团队成员的意见和建议，鼓励团队成员积极参与决策。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建立团队文化，提高团队凝聚力和向心力，共同完成工作任务。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128" b="71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促进团队内部的沟通与协作，确保团队成员之间的良好合作关系。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鼓励团队成员积极探索新的工作方法和思路，推动团队的创新发展。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提供学习和培训机会，帮助团队成员不断提升自身能力。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营造良好的学习氛围，激发团队成员的学习热情和创造力。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实现策略与措施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明确目标与计划是领导保证书的核心，确保团队成员清楚了解任务和期望。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领导需要与团队成员共同制定明确、可衡量的目标，并根据目标制定详细的计划。确保每个成员都清楚自己的职责和期望成果，以便按计划有序推进工作。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44" r="25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团队建设和有效沟通是领导保证书的关键要素，有助于提高团队凝聚力和工作效率。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领导需要关注团队建设，通过组织培训、团队活动等方式提高团队凝聚力和合作精神。同时，建立有效的沟通机制，确保信息畅通，及时解决问题，促进团队成员间的协作。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强化团队建设和沟通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提升个人和团队能力是领导保证书的重要内容，有助于提高团队整体实力和应对挑战的能力。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领导需要关注团队成员的个人成长和技能提升，提供培训和发展机会。同时，鼓励团队成员互相学习、分享经验，提升整个团队的技能水平。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提升个人和团队能力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https://d.book118.com/345100240022011121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2024-09-23T23:17:43.600</cp:lastPrinted>
  <dcterms:created xsi:type="dcterms:W3CDTF">2024-09-23T15:17:43Z</dcterms:created>
  <dcterms:modified xsi:type="dcterms:W3CDTF">2024-09-23T15:17:45Z</dcterms:modified>
</cp:coreProperties>
</file>