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D9A4E-C46E-4180-AEF5-FF6201546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F2908-EE98-4DA1-9C5A-CD18BDD09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EB7B2-C7D7-4B71-9D4A-ACE468CF6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ED782-CA9A-46EF-A28F-58511E66D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CA1B10-0AA3-4BD7-8948-535E17BA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0F1A5-704B-4BBB-96EB-D7AC19BC7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D3CFD5-520D-494B-9341-75A57142A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6AD44-B80F-4B6C-8A03-78A672CC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B69FB-6C64-4F13-85F0-00F57DDC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F0D80-81CF-4782-9571-4F1BDB86B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A0A51-432B-4D87-AA8F-52943B2A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02200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大学生人际交往与沟通课件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人际交往基本概念与理论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大学生人际交往现状与问题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建立良好人际关系策略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实践应用与案例分析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随着社会的发展，人际交往与沟通已成为大学生必备的技能之一。为了帮助大学生更好地适应社会，提高人际交往能力，本课程应运而生。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通过本课程的学习，大学生将掌握人际交往与沟通的基本理论和方法，提高人际交往能力，促进个人成长和社会适应。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人际交往是大学生个人成长的重要途径之一。通过与他人的交流和互动，大学生可以拓展视野，增长知识，提高自我认知和自我管理能力。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增强社会适应能力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大学生在校园中需要与来自不同背景、不同文化的人交往。通过人际交往，大学生可以了解不同文化、不同价值观，增强社会适应能力，为未来的职业生涯做好准备。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培养团队合作能力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在大学期间，很多活动和项目需要团队合作完成。通过人际交往，大学生可以学会与他人合作，发挥各自的优势，提高团队合作能力。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人际交往是建立良好人际关系的基础。通过与他人的交往，大学生可以建立友谊、增进感情，为未来的生活和事业发展打下良好的基础。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大学生人际交往的重要性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人际交往基本概念与理论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人际交往是人类社会中，人们为了实现某种目的或满足某种需求，通过语言、文字、表情、姿态等符号进行信息交流和情感沟通的过程。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人际交往具有互动性、社会性、复杂性、动态性等特点，它涉及到人们之间的相互理解、信任、合作与竞争等方面。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人际交往定义与特点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人际关系可以分为亲密关系、友谊关系、同事关系、家庭关系等。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人际关系受到多种因素的影响，包括文化背景、社会地位、个人经历、性格特点等。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人际关系类型与影响因素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沟通是一个双向的过程，它包括信息发送者将信息传递给接收者，接收者对信息进行解码和理解的过程。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有效的沟通需要掌握一些基本的技巧，如倾听、表达、反馈、非语言沟通等。倾听是沟通的基础，表达要清晰明确，反馈是沟通的必要环节，非语言沟通如面部表情、肢体语言等也能传递重要的信息。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沟通基本原理与技巧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大学生人际交往现状与问题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https://d.book118.com/345102200132011034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2024-08-29T21:59:16.440</cp:lastPrinted>
  <dcterms:created xsi:type="dcterms:W3CDTF">2024-08-29T13:59:16Z</dcterms:created>
  <dcterms:modified xsi:type="dcterms:W3CDTF">2024-08-29T13:59:18Z</dcterms:modified>
</cp:coreProperties>
</file>