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A7ADC-FEF0-4D9A-A3C3-04C0D1302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B4DD1-0D57-4204-9059-94C5FFBAA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5F9D7-D5C4-43B4-8213-889ADB7BA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E9DE4-E311-4AD9-821C-346AE378F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A4DA9A-B30C-410A-8007-5CDC0C2AE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94C1D5-8579-4816-8CDA-12C2A5236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EB983D-FCE2-4D8A-A8A5-C2936F7D3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AD46E-0752-4E18-8D2C-E73D19660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16D45-2CBB-4E1B-AFBF-1B5C871C1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CB59E-560B-4575-A04B-2519679A1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47260-4932-424A-AF9E-A1B9941A2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10333134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拒绝邪教预防校园欺凌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什么是邪教和校园欺凌？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拒绝邪教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预防校园欺凌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应对邪教和校园欺凌的措施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什么是邪教和校园欺凌？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邪教定义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邪教是指冒用宗教、气功或者以其他名义建立，神化、鼓吹首要分子，利用制造、散布迷信邪说等手段蛊惑、蒙骗他人，发展、控制成员，危害社会的非法组织。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邪教特点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邪教通常具有秘密结社的组织形式，存在对信徒的精神控制，编造歪曲的教义，以及非法敛财等行为。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375" r="1937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邪教的定义和特点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925" r="289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校园欺凌是指在校园内，一方对另一方实施身体、心理、财物等方面的伤害或威胁。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校园欺凌的表现形式包括言语侮辱、身体伤害、敲诈勒索、排挤孤立等。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表现形式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校园欺凌的定义和表现形式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99" r="1669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邪教和校园欺凌都会对受害者的身心健康造成严重伤害，如心理创伤、抑郁、焦虑等。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身心健康危害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邪教组织会破坏家庭和社会关系，而校园欺凌也会影响受害者的家庭和谐和社交能力。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破坏家庭和社会关系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邪教和校园欺凌都会影响学生的学习和未来职业发展，造成学业成绩下滑、辍学等问题。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影响学业和未来发展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邪教组织可能会引发社会动荡和安全问题，而校园欺凌也会增加校园暴力和犯罪的风险。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社会稳定和安全问题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邪教和校园欺凌的危害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拒绝邪教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警惕煽动性言论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邪教通常会利用宗教、政治等话题，煽动群众情绪，应保持冷静，不轻易相信。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注意组织严密性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邪教组织往往有严密的组织体系和纪律，与正常的宗教组织有明显区别。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警惕精神控制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邪教往往会通过各种手段，如洗脑、心理暗示等，对信徒进行精神控制。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识别邪教的手段和技巧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一旦发现邪教的踪迹，应立即向有关部门报告。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保持警惕，不参与邪教活动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通过学习科学知识，增强对邪教的免疫力。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提高科学素养，破除迷信思想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积极参与社会活动，培养乐观、积极的生活态度。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培养健康的生活方式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抵制邪教的行动和方法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208" b="212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了解邪教的危害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邪教不仅危害个人身心健康，还会破坏家庭、社会稳定。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学习防范邪教的知识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通过各种途径，如媒体、网络等，了解防范邪教的方法和技巧。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增强自我保护能力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在日常生活中，要提高警惕，不轻信陌生人的言论和诱惑。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提高防范邪教的意识和能力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预防校园欺凌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https://d.book118.com/345103331341011111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2024-09-18T00:51:32.721</cp:lastPrinted>
  <dcterms:created xsi:type="dcterms:W3CDTF">2024-09-17T16:51:32Z</dcterms:created>
  <dcterms:modified xsi:type="dcterms:W3CDTF">2024-09-17T16:51:34Z</dcterms:modified>
</cp:coreProperties>
</file>