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16C38C1-10E4-4272-BC8E-228925AE563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9CCB7-1B9F-4E1E-9225-37AF7FBF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F95DE-1438-4035-A0F8-40592C1EF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58D54-E596-45B6-B244-B383E6EE0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77DAE-E09E-4006-8C8C-1222E7F1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6C658-3818-4A70-95B2-DC6FA146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1A590-FDD8-4C86-A58F-048914DA1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416D2B-09A8-4F31-AADB-168CE8A1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929B9-FE38-45D4-BAEF-0280AE5A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28855-7589-4693-812F-0322B07C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9108A-30FF-4DF8-BA6B-E7A7BEF46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88EDF-1B5F-4FEF-8545-63ED9585E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BDD51F-1487-4B61-88C9-C32EAFD8E7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FBC2934-2CC3-456F-A0A2-49E18C9A7EB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1030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企业礼仪培训如何提高员工的职业素质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企业礼仪培训的实际案例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企业礼仪是指在商务活动中所应遵循的行为规范和仪式。在现代企业管理中，正确的企业礼仪举止能够展现出一个企业的专业和素质，提高企业形象和信誉。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外在形象的重要性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企业形象对业务的影响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提高沟通技巧及自我管理能力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提升员工职业素质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自信心对工作表现的重要性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视频教学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在线互动讨论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实际场景演练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反馈及改进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模拟场景练习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培训效果显著，员工受益匪浅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某公司员工受礼仪培训后形象大改观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公司形象得到改善，客户满意度提高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礼仪培训带动公司整体形象提升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规范会议礼仪的行为举止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培养员工用餐的优雅举止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商务用餐礼仪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有效的商务拜访流程和礼仪要点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礼仪礼节的基本规范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礼仪礼节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增强员工职业素质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沟通技巧的重要性不言而喻。言语礼貌、肢体语言的重要性以及实践技巧的训练，都是企业礼仪培训中不可或缺的内容，有效地提高员工的职业素质。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言语礼貌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避免冲突，取得共识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沟通思想，准确表达意图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尊重对方，理解对方需求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肢体语言的重要性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肢体语言在沟通过程中起着重要的作用，适当的肢体语言可以加强语言信息的传达，增进沟通的效果。在企业礼仪培训中，培养员工良好的肢体语言习惯，可以提升他们的职业素质。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主动沟通，解决问题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理解需求，提供解决方案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培训师资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培训师是企业礼仪培训的关键，其资质要求包括专业知识、沟通技巧等，经验丰富的培训师可以分享实战经验，提高培训效果。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详细细化培训内容，包括礼仪知识、沟通技巧等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合理安排培训时间，确保员工参与度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培训时间安排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通过评估培训效果，及时调整培训计划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远程参与培训课程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实战模拟场景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培训效果更直观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现场实操演练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培训成果评估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参训员工反馈意见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通过实际考核检验培训成果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观察员工学习情况和应用能力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根据评估结果不断优化培训计划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关注员工意见，提升培训质量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定期跟踪培训效果，持续提升员工职业素质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成效追踪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https://d.book118.com/345110303013011130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企业礼仪培训如何提高员工的职业素质</vt:lpstr>
      <vt:lpstr>目录</vt:lpstr>
      <vt:lpstr>第1章 企业礼仪培训的重要性</vt:lpstr>
      <vt:lpstr> </vt:lpstr>
      <vt:lpstr>企业礼仪培训的目的</vt:lpstr>
      <vt:lpstr>企业礼仪培训的益处</vt:lpstr>
      <vt:lpstr>企业礼仪培训的实施方式</vt:lpstr>
      <vt:lpstr>企业礼仪培训的案例分析</vt:lpstr>
      <vt:lpstr>第2章 企业礼仪培训的内容</vt:lpstr>
      <vt:lpstr>商务礼仪</vt:lpstr>
      <vt:lpstr>礼仪礼节</vt:lpstr>
      <vt:lpstr> </vt:lpstr>
      <vt:lpstr>言语礼貌</vt:lpstr>
      <vt:lpstr>肢体语言的重要性</vt:lpstr>
      <vt:lpstr>沟通技巧的实践</vt:lpstr>
      <vt:lpstr>第3章 企业礼仪培训的实施方法</vt:lpstr>
      <vt:lpstr> </vt:lpstr>
      <vt:lpstr>培训计划制定</vt:lpstr>
      <vt:lpstr>培训方式选择</vt:lpstr>
      <vt:lpstr>培训成果评估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2024-09-29T14:07:51.339</cp:lastPrinted>
  <dcterms:created xsi:type="dcterms:W3CDTF">2024-09-29T06:07:51Z</dcterms:created>
  <dcterms:modified xsi:type="dcterms:W3CDTF">2024-09-29T06:07:53Z</dcterms:modified>
</cp:coreProperties>
</file>