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1D993-8AB1-49A9-9E1C-9C7C13F0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59A59-ADD8-421A-9992-A9E33A85B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95CA3-4498-4A90-B7F5-E323287B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C6CD6-1D46-461F-A27D-B34A529F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9502F5-560E-4900-BCCB-9B2EDF172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37505-5310-45DA-BEA7-23D5A596B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7670E-6203-4F71-B1D7-D9E3C3CE5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50DB1-DD64-442C-95F4-9A60356B7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54A6A-9C27-47F0-9A27-F312D3ED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42457-1C65-4CB4-B4D1-59A076AA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30381-0A62-4100-9A24-A24ACDFF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11203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社区青年节活动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社区青年节的意义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促进社区凝聚力和活力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通过举办社区青年节活动，可以增强社区内青年人的归属感和凝聚力，激发他们的活力，为社区发展注入新的动力。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培养青年的社会责任感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社区青年节活动可以培养青年人的社会责任感和公民意识，使他们更加关注社区问题，积极参与社区建设。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传承和弘扬社区文化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通过社区青年节活动，可以传承和弘扬社区文化，增进青年人对社区历史和传统的了解和认同。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社区青年节起源于XXXX年，旨在鼓励青年人参与社区建设和发展。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经过多年的发展，社区青年节已经成为一个全球性的活动，吸引着越来越多的青年人参与。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目前，社区青年节已经成为一个集文化、教育、娱乐、交流于一体的综合性活动，涵盖了各种形式和内容。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社区青年节的发展历程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通过社区青年节活动，促进青年人的参与和贡献，推动社区的可持续发展。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以青年人为中心，发挥他们的潜力和创造力，为社区的繁荣和发展做出贡献。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社区青年节的目标和宗旨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活动主题应紧扣社区青年的需求和兴趣，具有吸引力和启发性。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主题应具有创新性，能够激发青年的参与热情和创造力。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主题应易于宣传和推广，能够吸引更多的青年参与。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时间安排合理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活动时间应合理安排，确保青年们能够参与。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时间调整灵活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根据活动实际情况，可灵活调整活动时间。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时间节点明确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活动时间节点应明确，便于参与者安排时间。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活动地点应选择安全可靠的场所，确保活动的顺利进行。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地点选择安全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活动地点应便于宣传和推广，吸引更多参与者。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地点宣传便利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活动地点设施应完善，满足活动需求。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地点设施完善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活动形式应多样化，满足不同青年的需求。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活动形式应具有互动性，增强参与者之间的交流与合作。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形式互动性强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活动形式应具有可行性，确保活动的顺利进行。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形式执行可行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https://d.book118.com/345111203321011121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2024-09-25T02:52:16.416</cp:lastPrinted>
  <dcterms:created xsi:type="dcterms:W3CDTF">2024-09-24T18:52:16Z</dcterms:created>
  <dcterms:modified xsi:type="dcterms:W3CDTF">2024-09-24T18:52:18Z</dcterms:modified>
</cp:coreProperties>
</file>