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7EE55-199D-4E15-8030-F077E3DD6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819A6-109F-4A64-952D-B0C99BB54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F338E-02CC-478B-B1CD-CB52C92B1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7657C-704B-4F3D-A533-55B89EE01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4B0A47-3C0A-4DC0-BEBD-1AB0C1D8A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183DE5-DD2D-48E8-BED0-2446596ED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ABAC8B-40CD-4D4F-A521-BB95A9625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D230F-247D-45C8-8072-C0A0B4D6D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29791-A545-4A50-87F4-E8FC0DFA2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A99B9-3439-475B-A90D-CCE8642E7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3C896-32D9-4F65-AFF9-AF0CE753A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112142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文艺汇演讲话稿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文艺汇演概述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节目赏析（一）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节目赏析（二）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节目赏析（三）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首先，我要向各位来宾、观众朋友们表示最热烈的欢迎，感谢大家在百忙之中抽出宝贵时间参加我们的文艺汇演。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同时，也要向参与本次文艺汇演的演员、工作人员表示衷心的感谢，是你们的辛勤付出和无私奉献，才有了今天这场精彩的演出。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欢迎与感谢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感谢参与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欢迎大家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700" b="137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文艺汇演作为一种综合性的艺术表现形式，旨在通过音乐、舞蹈、戏剧等多种艺术形式，展现人类文化的丰富多样性和艺术创作的无限魅力。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本次文艺汇演是我们学校（或单位）为庆祝某一重要时刻或节日而特别策划的，旨在通过艺术的力量，凝聚人心、传递正能量。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本次活动背景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介绍活动背景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本次文艺汇演的主题为“XXX”，这个主题既体现了我们对传统文化的传承和弘扬，也展示了我们对未来美好生活的向往和追求。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揭示主题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这个主题，我们希望引导观众朋友们在欣赏精彩演出的同时，能够深入思考我们民族文化的内涵和价值，激发大家的文化自信和爱国情感。同时，也希望通过艺术的力量，传递积极向上的生活态度和社会价值观，为构建和谐社会贡献一份力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引出文艺汇演主题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文艺汇演概述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通过举办文艺汇演，为观众带来一场视听盛宴，满足人们日益增长的精神文化需求。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014" r="1101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丰富文化生活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文艺汇演是传承和弘扬中华优秀传统文化的重要载体，通过表演、音乐、舞蹈等形式，让更多人了解和喜爱传统文化。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传承优秀文化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000" r="19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文艺汇演为艺术家们提供了一个展示才华、交流技艺的平台，有助于推动艺术事业的繁荣与发展。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促进艺术交流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文艺汇演的目的与意义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戏曲表演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选取经典戏曲选段进行表演，展示中华戏曲艺术的博大精深。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语言类节目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安排相声、小品等语言类节目，以幽默诙谐的方式反映社会现象和人民生活。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舞蹈表演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精选各类舞蹈节目，如民族舞、现代舞、街舞等，展现舞蹈艺术的韵律与美感。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开场表演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以热烈欢快的舞蹈或音乐表演拉开文艺汇演的序幕，营造欢乐祥和的氛围。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歌曲演唱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安排不同风格的歌曲演唱，包括流行、民族、美声等，展现歌唱艺术的魅力。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文艺汇演的节目安排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26" r="175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368" r="193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文艺汇演的特色与亮点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邀请国内外知名的演出团队和艺术家参与演出，确保演出质量和水平。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注重节目的多样性和创新性，涵盖音乐、舞蹈、戏剧、曲艺等多种艺术形式。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在演出过程中设置观众互动环节，如抽奖、问答等，增强观众的参与感和体验感。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注重舞美设计和灯光音响效果，营造出梦幻般的舞台氛围，提升观众的观赏体验。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高水平演出团队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多样化节目形式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互动环节设置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舞美设计精良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节目赏析（一）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以现代舞为主，融入民族元素，展现多元文化的魅力。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舞蹈风格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175" r="41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舞蹈意境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通过高难度的舞蹈动作和精湛的技巧，表现出舞者们的专业素养和艺术水平。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通过优美的舞姿和生动的表情，营造出一种梦幻般的舞蹈世界，让观众沉浸其中。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舞蹈《翩翩起舞》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以中国梦为主题，歌颂祖国的繁荣昌盛和人民的幸福生活。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歌曲主题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通过激昂的歌声和深情的演唱，表达出对祖国的热爱和对未来的美好憧憬。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演唱技巧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激发人们的爱国情感和民族自豪感，激励大家为实现中国梦而努力奋斗。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歌曲意义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歌曲《共筑中国梦》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https://d.book118.com/345111214242011110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2024-09-16T03:14:33.827</cp:lastPrinted>
  <dcterms:created xsi:type="dcterms:W3CDTF">2024-09-15T19:14:33Z</dcterms:created>
  <dcterms:modified xsi:type="dcterms:W3CDTF">2024-09-15T19:14:36Z</dcterms:modified>
</cp:coreProperties>
</file>