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68FD5-984C-44CB-A2BD-DBE5A6AFA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9DFFB-1FD6-4C12-BED5-DFF5F5162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542BD-BC8A-47B9-934E-952C4CBDA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BB946-DCAF-48D2-B7B3-3D827C5D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0579AB-AB5D-40E0-A8C9-3E49AA1D8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C05D56-78DB-4CA2-A444-7FA709DB8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D9F56F-8580-463F-8DC3-70CF3B51B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C14C6-035C-4055-8C27-44BB14E9D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5C634-2597-4AF9-802F-CCA7DA606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49C4C-76D9-4912-9464-F9B4598A9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3E570-227A-46FC-9FAF-318A1986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120343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慢性疲劳综合征的药物治疗与心理调适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慢性疲劳综合征的预防与康复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慢性疲劳综合征（CFS）是一种长期、反复出现的疲劳感，导致身体和心理功能下降，影响日常生活和工作。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除了疲劳外，CFS患者还可能出现肌肉疼痛、关节疼痛、头痛、睡眠障碍、注意力不集中、记忆力减退等症状。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CFS的病因尚未完全明确，可能与病毒感染、免疫系统异常、心理压力等多种因素有关。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CFS的病理机制涉及多个系统的异常，包括神经、内分泌、免疫等系统的调节失衡。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CFS的诊断主要依据症状表现和排除其他类似疾病的可能性。通常需要排除其他可能导致疲劳的疾病，如甲状腺功能减退、多发性硬化等。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评估CFS的严重程度和影响范围，有助于制定合适的治疗计划和监测治疗效果。评估内容包括疲劳程度、日常生活和工作能力、心理状态等方面。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如对乙酰氨基酚和布洛芬，可用于缓解疼痛和减轻发热。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包括维生素B群、维生素C、鱼油和抗氧化剂等，有助于改善免疫系统和缓解疲劳。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非处方药与辅助药物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如皮质类固醇和免疫调节剂，需要在医生指导下使用，以调节免疫系统和减轻炎症。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针对特定病因的药物，如抗抑郁药、抗癫痫药和抗心律失常药等。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处方药与特殊药物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药物治疗的注意事项与副作用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药物治疗需在医生指导下进行，避免自行调整剂量或停药。同时，需留意药物之间的相互作用，避免同时使用多种药物。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副作用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药物治疗可能带来一些副作用，如胃肠道不适、过敏反应、肝肾损伤等。因此，在治疗过程中需密切关注身体反应，如有不适及时就医。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https://d.book118.com/345112034303011043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2024-09-05T18:29:53.896</cp:lastPrinted>
  <dcterms:created xsi:type="dcterms:W3CDTF">2024-09-05T10:29:53Z</dcterms:created>
  <dcterms:modified xsi:type="dcterms:W3CDTF">2024-09-05T10:29:55Z</dcterms:modified>
</cp:coreProperties>
</file>