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64BA4-E1D3-4708-A693-AEA1F9F91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4A2FE-B8D8-4BF1-BE7B-F0A0B5B6B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2817A-FDA6-4263-B732-A49EC1EB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36C2E-2A1E-4306-875E-D1481E9CB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CAF88-598D-46FE-B37A-3CAAE88AF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AD248-5670-48C5-BB2C-0107A70BD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DE9A1-BC70-4CAC-B017-015A83C8F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918D4-030D-4712-8A67-4D14B3AE7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D806E-5200-4875-AEA5-A9C8723ED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F47FC-16CA-4463-B5CB-2FDED8CC7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A26D5-E704-43CE-B5ED-962AA961D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12213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如何进行疼痛的护理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不同类型疼痛的护理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疼痛护理的基本概念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疼痛是一种不愉快的感觉和情绪体验，通常由组织损伤或潜在的组织损伤引起。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一种复杂的生理和心理反应，它是由人体对外部刺激或内部损伤的感知所引起的。疼痛不仅是一种感觉，还是一种情绪体验，常常伴随着不愉快的情感。疼痛的产生通常与组织损伤或潜在的组织损伤有关，但也可能由于神经系统或其他身体系统的异常而出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疼痛可以根据其产生的原因、持续时间和强度等进行分类。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的产生原因，疼痛可以分为创伤性疼痛、炎症性疼痛、神经性疼痛等。根据持续时间，疼痛可以分为急性疼痛和慢性疼痛。根据疼痛的强度，疼痛可以分为轻度疼痛、中度疼痛和重度疼痛。不同类型的疼痛需要采取不同的护理和治疗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评估疼痛的方法包括患者自评、医生诊断和观察等。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的方法多种多样，其中最常见的是患者自评，即患者根据自己的感受来评估疼痛的程度。医生也可以通过问诊、体格检查和必要的辅助检查来评估患者的疼痛情况。此外，观察患者的行为和生理反应也是评估疼痛的重要手段。正确的评估能够帮助医护人员更好地了解患者的疼痛情况，从而制定出更加有效的护理和治疗计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疼痛护理的方法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260" b="202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通过口服给药途径，使药物在体内达到有效浓度，从而缓解疼痛。常见的药物包括非处方药如布洛芬、对乙酰氨基酚等。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注射药物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通过注射方式将药物直接送至疼痛部位，如局部麻醉药、糖皮质激素等。注射药物起效快，但需注意注射部位和技巧。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静脉输液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通过静脉输液的方式将止痛药物输入体内，适用于无法口服药物或病情较重的患者。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如热敷、冷敷、按摩、针灸等，通过刺激局部血液循环或神经，缓解肌肉紧张和疼痛。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适当的运动可以增强肌肉力量和柔韧性，减轻关节僵硬，预防疼痛发生。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保持良好的坐、卧姿势，避免长时间保持同一姿势，减轻肌肉疲劳和疼痛。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通过与患者沟通，了解其疼痛感受和情绪状态，给予安慰和支持，帮助其树立信心。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指导患者进行深呼吸、冥想等放松训练，缓解紧张和焦虑情绪，减轻疼痛感。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通过改变患者对疼痛的认知和应对方式，降低疼痛的敏感性和焦虑程度，提高疼痛耐受性。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不同类型疼痛的护理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https://d.book118.com/345112213312011100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2024-09-08T21:09:19.341</cp:lastPrinted>
  <dcterms:created xsi:type="dcterms:W3CDTF">2024-09-08T13:09:19Z</dcterms:created>
  <dcterms:modified xsi:type="dcterms:W3CDTF">2024-09-08T13:09:21Z</dcterms:modified>
</cp:coreProperties>
</file>