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B4BC7-C3A0-4827-819C-942C7AF31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19118-936E-45B3-93AD-8750331A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10B29-2FB5-44B2-B559-8706C836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8F428-B344-40B0-8338-D8CCE7E29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F131E-A238-4D68-9D5B-130AA52E4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D0DBF5-C952-4287-8784-BE27C96CB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F09CD-B985-496E-9FC1-962EFD7E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16EBF-E4AF-418A-B6F1-D95E9FAB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5B9D9-A7EB-48AC-B474-A225A5A36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21AC4-B556-4FCB-9B20-4FA27D0A7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D91CC-1859-455F-8123-79A39872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21333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大学生职业技能培训方案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培训费用与资助政策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26" r="134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随着经济全球化和市场竞争加剧，大学生就业面临诸多挑战，如岗位需求与专业匹配度不高、技能与市场需求不匹配等。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当前就业形势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为提高大学生就业竞争力，需要加强职业技能培训，使其具备实际工作所需的专业技能和综合素质。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增强大学生的综合素质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培训不仅关注专业技能的提升，还注重培养大学生的团队协作、沟通能力等综合素质，以适应企业发展的需求。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促进大学生就业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通过培训，增强大学生的就业信心，提高其就业率，缓解当前大学生就业难的问题。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提高大学生的职业技能水平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通过培训，使大学生具备与市场需求相匹配的专业技能，提高其就业竞争力。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针对不同专业的大学生，提供与专业相关的职业技能培训，包括但不限于专业知识、行业趋势、前沿技术等。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通用技能培训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如沟通技巧、团队协作、时间管理、问题解决能力等，这些技能在任何职业中都非常重要，通过培训帮助大学生提升这些能力。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包括职业道德、职业规划、职业心态等方面的培训，帮助大学生树立正确的职业观念，提高职业竞争力。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针对一些专业性强的技能，提供实践操作的机会，让大学生在实际操作中掌握技能，提高动手能力。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企业实习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导师制度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利用互联网技术，提供线上课程、讲座、论坛等形式的培训，方便大学生随时随地学习。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组织面对面的培训活动，如培训班、讲座、工作坊等，让大学生在集体中学习交流。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与相关企业合作，为大学生提供实习机会，在实际工作中学习和掌握职业技能。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为大学生安排导师，通过导师的指导和帮助，让大学生在实际工作中得到提升。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为期4周，每周5天，每天4小时，共计80小时。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每年进行两次培训，分别在春季和秋季进行。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培训时间与周期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位于某大学校内，拥有现代化的教学设施和实验室。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提供宽敞的教室、先进的实验设备和充足的实训场所，确保学员能够获得良好的学习体验。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培训地点与设施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聘请具有丰富实践经验和教学经验的行业专家和教授担任讲师。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要求讲师具备相关领域的专业知识和技能，能够为学员提供高质量的教学和指导。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https://d.book118.com/345121333032011034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2024-08-29T13:31:34.617</cp:lastPrinted>
  <dcterms:created xsi:type="dcterms:W3CDTF">2024-08-29T05:31:34Z</dcterms:created>
  <dcterms:modified xsi:type="dcterms:W3CDTF">2024-08-29T05:31:36Z</dcterms:modified>
</cp:coreProperties>
</file>